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5" r:id="rId1"/>
  </p:sldMasterIdLst>
  <p:notesMasterIdLst>
    <p:notesMasterId r:id="rId25"/>
  </p:notesMasterIdLst>
  <p:sldIdLst>
    <p:sldId id="256" r:id="rId2"/>
    <p:sldId id="316" r:id="rId3"/>
    <p:sldId id="296" r:id="rId4"/>
    <p:sldId id="319" r:id="rId5"/>
    <p:sldId id="271" r:id="rId6"/>
    <p:sldId id="262" r:id="rId7"/>
    <p:sldId id="299" r:id="rId8"/>
    <p:sldId id="297" r:id="rId9"/>
    <p:sldId id="258" r:id="rId10"/>
    <p:sldId id="325" r:id="rId11"/>
    <p:sldId id="315" r:id="rId12"/>
    <p:sldId id="324" r:id="rId13"/>
    <p:sldId id="298" r:id="rId14"/>
    <p:sldId id="314" r:id="rId15"/>
    <p:sldId id="318" r:id="rId16"/>
    <p:sldId id="305" r:id="rId17"/>
    <p:sldId id="323" r:id="rId18"/>
    <p:sldId id="308" r:id="rId19"/>
    <p:sldId id="313" r:id="rId20"/>
    <p:sldId id="317" r:id="rId21"/>
    <p:sldId id="320" r:id="rId22"/>
    <p:sldId id="311" r:id="rId23"/>
    <p:sldId id="274" r:id="rId24"/>
  </p:sldIdLst>
  <p:sldSz cx="9144000" cy="5143500" type="screen16x9"/>
  <p:notesSz cx="6858000" cy="9144000"/>
  <p:embeddedFontLst>
    <p:embeddedFont>
      <p:font typeface="Bree Serif" panose="020B0604020202020204" charset="0"/>
      <p:regular r:id="rId26"/>
    </p:embeddedFont>
    <p:embeddedFont>
      <p:font typeface="Didact Gothic" panose="020B0604020202020204" charset="0"/>
      <p:regular r:id="rId27"/>
    </p:embeddedFont>
    <p:embeddedFont>
      <p:font typeface="Impact" panose="020B0806030902050204" pitchFamily="34" charset="0"/>
      <p:regular r:id="rId28"/>
    </p:embeddedFont>
    <p:embeddedFont>
      <p:font typeface="Roboto Black" panose="020B0604020202020204" charset="0"/>
      <p:bold r:id="rId29"/>
      <p:boldItalic r:id="rId30"/>
    </p:embeddedFont>
    <p:embeddedFont>
      <p:font typeface="Roboto Light" panose="020B0604020202020204" charset="0"/>
      <p:regular r:id="rId31"/>
      <p:bold r:id="rId32"/>
      <p:italic r:id="rId33"/>
      <p:boldItalic r:id="rId34"/>
    </p:embeddedFont>
    <p:embeddedFont>
      <p:font typeface="Roboto Mono Thin" panose="020B0604020202020204" charset="0"/>
      <p:regular r:id="rId35"/>
      <p:bold r:id="rId36"/>
      <p:italic r:id="rId37"/>
      <p:boldItalic r:id="rId38"/>
    </p:embeddedFont>
    <p:embeddedFont>
      <p:font typeface="Roboto Thin" panose="020B0604020202020204" charset="0"/>
      <p:regular r:id="rId39"/>
      <p:bold r:id="rId40"/>
      <p:italic r:id="rId41"/>
      <p:boldItalic r:id="rId42"/>
    </p:embeddedFont>
    <p:embeddedFont>
      <p:font typeface="Work Sans Light" panose="020B0604020202020204" charset="0"/>
      <p:regular r:id="rId43"/>
      <p:bold r:id="rId4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66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574" autoAdjust="0"/>
    <p:restoredTop sz="94660"/>
  </p:normalViewPr>
  <p:slideViewPr>
    <p:cSldViewPr snapToGrid="0">
      <p:cViewPr>
        <p:scale>
          <a:sx n="100" d="100"/>
          <a:sy n="100" d="100"/>
        </p:scale>
        <p:origin x="384" y="-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80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font" Target="fonts/font14.fntdata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42" Type="http://schemas.openxmlformats.org/officeDocument/2006/relationships/font" Target="fonts/font17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font" Target="fonts/font15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4" Type="http://schemas.openxmlformats.org/officeDocument/2006/relationships/font" Target="fonts/font1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43" Type="http://schemas.openxmlformats.org/officeDocument/2006/relationships/font" Target="fonts/font18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font" Target="fonts/font13.fntdata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1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46105991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5dc4e38d75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5dc4e38d75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570940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5ba3f769e1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5ba3f769e1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673110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5c99e1ede3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5c99e1ede3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70730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g5bbcd31a21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4" name="Google Shape;614;g5bbcd31a21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00831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Google Shape;1119;g5d5c1b5eee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0" name="Google Shape;1120;g5d5c1b5eee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95454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5c99e1ede3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5c99e1ede3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73743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5c99e1ede3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5c99e1ede3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4515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Google Shape;996;g5bb3dc62fd_0_10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7" name="Google Shape;997;g5bb3dc62fd_0_10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8607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5d564c3ce1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5d564c3ce1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07777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5ba3f769e1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5ba3f769e1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58774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5c99e1ede3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5c99e1ede3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51403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5ba3f769e1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5ba3f769e1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90558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5c99e1ede3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5c99e1ede3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61486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TITLE" type="title">
  <p:cSld name="TITLE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5237375" y="3670025"/>
            <a:ext cx="3129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000"/>
              <a:buFont typeface="Roboto Black"/>
              <a:buNone/>
              <a:defRPr sz="30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5237375" y="4181150"/>
            <a:ext cx="3129600" cy="60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+ IMAGE">
  <p:cSld name="TITLE_2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"/>
          <p:cNvSpPr txBox="1">
            <a:spLocks noGrp="1"/>
          </p:cNvSpPr>
          <p:nvPr>
            <p:ph type="ctrTitle"/>
          </p:nvPr>
        </p:nvSpPr>
        <p:spPr>
          <a:xfrm>
            <a:off x="4893700" y="1737500"/>
            <a:ext cx="35304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oboto Black"/>
              <a:buNone/>
              <a:defRPr sz="36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subTitle" idx="1"/>
          </p:nvPr>
        </p:nvSpPr>
        <p:spPr>
          <a:xfrm>
            <a:off x="4893700" y="2746375"/>
            <a:ext cx="3457500" cy="142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2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6"/>
          <p:cNvSpPr/>
          <p:nvPr/>
        </p:nvSpPr>
        <p:spPr>
          <a:xfrm>
            <a:off x="2080188" y="1291650"/>
            <a:ext cx="4910700" cy="2560200"/>
          </a:xfrm>
          <a:prstGeom prst="rect">
            <a:avLst/>
          </a:pr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ctrTitle"/>
          </p:nvPr>
        </p:nvSpPr>
        <p:spPr>
          <a:xfrm>
            <a:off x="2770350" y="1558300"/>
            <a:ext cx="3530400" cy="194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subTitle" idx="1"/>
          </p:nvPr>
        </p:nvSpPr>
        <p:spPr>
          <a:xfrm>
            <a:off x="2806800" y="1757550"/>
            <a:ext cx="3457500" cy="142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800"/>
              <a:buNone/>
              <a:defRPr>
                <a:solidFill>
                  <a:srgbClr val="0E2A47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2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2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2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2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2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2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2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1">
  <p:cSld name="TITLE_1_1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>
            <a:spLocks noGrp="1"/>
          </p:cNvSpPr>
          <p:nvPr>
            <p:ph type="ctrTitle"/>
          </p:nvPr>
        </p:nvSpPr>
        <p:spPr>
          <a:xfrm>
            <a:off x="1557931" y="206401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ctrTitle" idx="2"/>
          </p:nvPr>
        </p:nvSpPr>
        <p:spPr>
          <a:xfrm>
            <a:off x="1557931" y="346670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ctrTitle" idx="3"/>
          </p:nvPr>
        </p:nvSpPr>
        <p:spPr>
          <a:xfrm>
            <a:off x="1557931" y="2765356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ctrTitle" idx="4"/>
          </p:nvPr>
        </p:nvSpPr>
        <p:spPr>
          <a:xfrm>
            <a:off x="998325" y="644550"/>
            <a:ext cx="7833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sz="3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IMAGE">
  <p:cSld name="TITLE_1_1_2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0"/>
          <p:cNvSpPr txBox="1">
            <a:spLocks noGrp="1"/>
          </p:cNvSpPr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sz="3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2 ">
  <p:cSld name="TITLE_1_1_1_1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1"/>
          <p:cNvSpPr txBox="1">
            <a:spLocks noGrp="1"/>
          </p:cNvSpPr>
          <p:nvPr>
            <p:ph type="subTitle" idx="1"/>
          </p:nvPr>
        </p:nvSpPr>
        <p:spPr>
          <a:xfrm>
            <a:off x="3874944" y="3523425"/>
            <a:ext cx="13941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9pPr>
          </a:lstStyle>
          <a:p>
            <a:endParaRPr/>
          </a:p>
        </p:txBody>
      </p:sp>
      <p:sp>
        <p:nvSpPr>
          <p:cNvPr id="68" name="Google Shape;68;p11"/>
          <p:cNvSpPr txBox="1">
            <a:spLocks noGrp="1"/>
          </p:cNvSpPr>
          <p:nvPr>
            <p:ph type="subTitle" idx="2"/>
          </p:nvPr>
        </p:nvSpPr>
        <p:spPr>
          <a:xfrm>
            <a:off x="6042106" y="3192125"/>
            <a:ext cx="13941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11"/>
          <p:cNvSpPr txBox="1">
            <a:spLocks noGrp="1"/>
          </p:cNvSpPr>
          <p:nvPr>
            <p:ph type="subTitle" idx="3"/>
          </p:nvPr>
        </p:nvSpPr>
        <p:spPr>
          <a:xfrm>
            <a:off x="1707794" y="3891050"/>
            <a:ext cx="13941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ctrTitle"/>
          </p:nvPr>
        </p:nvSpPr>
        <p:spPr>
          <a:xfrm>
            <a:off x="3533994" y="3422225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ctrTitle" idx="4"/>
          </p:nvPr>
        </p:nvSpPr>
        <p:spPr>
          <a:xfrm>
            <a:off x="5701156" y="3096475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ctrTitle" idx="5"/>
          </p:nvPr>
        </p:nvSpPr>
        <p:spPr>
          <a:xfrm>
            <a:off x="1366844" y="378965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ctrTitle" idx="6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sz="3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ITLE_1_1_1_2_2_1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4"/>
          <p:cNvSpPr/>
          <p:nvPr/>
        </p:nvSpPr>
        <p:spPr>
          <a:xfrm>
            <a:off x="3681325" y="543450"/>
            <a:ext cx="5803500" cy="4056600"/>
          </a:xfrm>
          <a:prstGeom prst="rect">
            <a:avLst/>
          </a:pr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EFFC1"/>
              </a:solidFill>
            </a:endParaRPr>
          </a:p>
        </p:txBody>
      </p:sp>
      <p:sp>
        <p:nvSpPr>
          <p:cNvPr id="86" name="Google Shape;86;p14"/>
          <p:cNvSpPr txBox="1">
            <a:spLocks noGrp="1"/>
          </p:cNvSpPr>
          <p:nvPr>
            <p:ph type="ctrTitle"/>
          </p:nvPr>
        </p:nvSpPr>
        <p:spPr>
          <a:xfrm>
            <a:off x="3986575" y="1429225"/>
            <a:ext cx="35781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000"/>
              <a:buFont typeface="Roboto Black"/>
              <a:buNone/>
              <a:defRPr sz="3000" b="0">
                <a:solidFill>
                  <a:srgbClr val="0E2A47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9pPr>
          </a:lstStyle>
          <a:p>
            <a:endParaRPr/>
          </a:p>
        </p:txBody>
      </p:sp>
      <p:sp>
        <p:nvSpPr>
          <p:cNvPr id="87" name="Google Shape;87;p14"/>
          <p:cNvSpPr txBox="1">
            <a:spLocks noGrp="1"/>
          </p:cNvSpPr>
          <p:nvPr>
            <p:ph type="subTitle" idx="1"/>
          </p:nvPr>
        </p:nvSpPr>
        <p:spPr>
          <a:xfrm>
            <a:off x="3986575" y="2421700"/>
            <a:ext cx="4470900" cy="18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000"/>
              <a:buNone/>
              <a:defRPr sz="1000">
                <a:solidFill>
                  <a:srgbClr val="0E2A47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bg>
      <p:bgPr>
        <a:solidFill>
          <a:srgbClr val="FFFFFF"/>
        </a:solid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">
  <p:cSld name="TABLE OF CONTENT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sz="3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6411225" y="2121900"/>
            <a:ext cx="1889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5167125" y="1901250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3"/>
          </p:nvPr>
        </p:nvSpPr>
        <p:spPr>
          <a:xfrm>
            <a:off x="6411225" y="3046600"/>
            <a:ext cx="1889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4" hasCustomPrompt="1"/>
          </p:nvPr>
        </p:nvSpPr>
        <p:spPr>
          <a:xfrm>
            <a:off x="5167125" y="2797975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5"/>
          </p:nvPr>
        </p:nvSpPr>
        <p:spPr>
          <a:xfrm>
            <a:off x="6411225" y="3935450"/>
            <a:ext cx="1889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title" idx="6" hasCustomPrompt="1"/>
          </p:nvPr>
        </p:nvSpPr>
        <p:spPr>
          <a:xfrm>
            <a:off x="5167125" y="3694700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7"/>
          </p:nvPr>
        </p:nvSpPr>
        <p:spPr>
          <a:xfrm>
            <a:off x="725750" y="2121900"/>
            <a:ext cx="20100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title" idx="8" hasCustomPrompt="1"/>
          </p:nvPr>
        </p:nvSpPr>
        <p:spPr>
          <a:xfrm>
            <a:off x="2827575" y="1901250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>
            <a:spLocks noGrp="1"/>
          </p:cNvSpPr>
          <p:nvPr>
            <p:ph type="subTitle" idx="9"/>
          </p:nvPr>
        </p:nvSpPr>
        <p:spPr>
          <a:xfrm>
            <a:off x="725750" y="3046600"/>
            <a:ext cx="20100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title" idx="13" hasCustomPrompt="1"/>
          </p:nvPr>
        </p:nvSpPr>
        <p:spPr>
          <a:xfrm>
            <a:off x="2827575" y="2797975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14"/>
          </p:nvPr>
        </p:nvSpPr>
        <p:spPr>
          <a:xfrm>
            <a:off x="725750" y="3935450"/>
            <a:ext cx="20100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title" idx="15" hasCustomPrompt="1"/>
          </p:nvPr>
        </p:nvSpPr>
        <p:spPr>
          <a:xfrm>
            <a:off x="2827575" y="3694700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25" name="Google Shape;25;p3"/>
          <p:cNvSpPr txBox="1">
            <a:spLocks noGrp="1"/>
          </p:cNvSpPr>
          <p:nvPr>
            <p:ph type="ctrTitle" idx="16"/>
          </p:nvPr>
        </p:nvSpPr>
        <p:spPr>
          <a:xfrm>
            <a:off x="643488" y="205076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ctrTitle" idx="17"/>
          </p:nvPr>
        </p:nvSpPr>
        <p:spPr>
          <a:xfrm>
            <a:off x="643488" y="297496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ctrTitle" idx="18"/>
          </p:nvPr>
        </p:nvSpPr>
        <p:spPr>
          <a:xfrm>
            <a:off x="643488" y="386390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ctrTitle" idx="19"/>
          </p:nvPr>
        </p:nvSpPr>
        <p:spPr>
          <a:xfrm>
            <a:off x="6424513" y="205076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ctrTitle" idx="20"/>
          </p:nvPr>
        </p:nvSpPr>
        <p:spPr>
          <a:xfrm>
            <a:off x="6424513" y="297496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ctrTitle" idx="21"/>
          </p:nvPr>
        </p:nvSpPr>
        <p:spPr>
          <a:xfrm>
            <a:off x="6424513" y="386390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097212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92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Black"/>
              <a:buNone/>
              <a:defRPr sz="28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Light"/>
              <a:buChar char="●"/>
              <a:defRPr sz="1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○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■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●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○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■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●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○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Roboto Light"/>
              <a:buChar char="■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2" r:id="rId3"/>
    <p:sldLayoutId id="2147483653" r:id="rId4"/>
    <p:sldLayoutId id="2147483656" r:id="rId5"/>
    <p:sldLayoutId id="2147483657" r:id="rId6"/>
    <p:sldLayoutId id="2147483660" r:id="rId7"/>
    <p:sldLayoutId id="2147483663" r:id="rId8"/>
    <p:sldLayoutId id="2147483666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0.svg"/><Relationship Id="rId18" Type="http://schemas.openxmlformats.org/officeDocument/2006/relationships/image" Target="../media/image35.png"/><Relationship Id="rId26" Type="http://schemas.openxmlformats.org/officeDocument/2006/relationships/image" Target="../media/image37.png"/><Relationship Id="rId3" Type="http://schemas.openxmlformats.org/officeDocument/2006/relationships/image" Target="../media/image2.png"/><Relationship Id="rId21" Type="http://schemas.openxmlformats.org/officeDocument/2006/relationships/image" Target="../media/image14.png"/><Relationship Id="rId7" Type="http://schemas.openxmlformats.org/officeDocument/2006/relationships/image" Target="../media/image25.jpg"/><Relationship Id="rId12" Type="http://schemas.openxmlformats.org/officeDocument/2006/relationships/image" Target="../media/image29.png"/><Relationship Id="rId17" Type="http://schemas.openxmlformats.org/officeDocument/2006/relationships/image" Target="../media/image34.png"/><Relationship Id="rId25" Type="http://schemas.openxmlformats.org/officeDocument/2006/relationships/image" Target="../media/image36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33.svg"/><Relationship Id="rId20" Type="http://schemas.openxmlformats.org/officeDocument/2006/relationships/image" Target="../media/image13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28.png"/><Relationship Id="rId24" Type="http://schemas.openxmlformats.org/officeDocument/2006/relationships/image" Target="../media/image17.png"/><Relationship Id="rId5" Type="http://schemas.openxmlformats.org/officeDocument/2006/relationships/image" Target="../media/image23.png"/><Relationship Id="rId15" Type="http://schemas.openxmlformats.org/officeDocument/2006/relationships/image" Target="../media/image32.png"/><Relationship Id="rId23" Type="http://schemas.openxmlformats.org/officeDocument/2006/relationships/image" Target="../media/image16.png"/><Relationship Id="rId10" Type="http://schemas.openxmlformats.org/officeDocument/2006/relationships/image" Target="../media/image27.png"/><Relationship Id="rId19" Type="http://schemas.openxmlformats.org/officeDocument/2006/relationships/image" Target="../media/image12.png"/><Relationship Id="rId4" Type="http://schemas.openxmlformats.org/officeDocument/2006/relationships/image" Target="../media/image22.png"/><Relationship Id="rId9" Type="http://schemas.microsoft.com/office/2007/relationships/hdphoto" Target="../media/hdphoto1.wdp"/><Relationship Id="rId14" Type="http://schemas.openxmlformats.org/officeDocument/2006/relationships/image" Target="../media/image31.jpg"/><Relationship Id="rId22" Type="http://schemas.openxmlformats.org/officeDocument/2006/relationships/image" Target="../media/image15.png"/><Relationship Id="rId27" Type="http://schemas.microsoft.com/office/2007/relationships/hdphoto" Target="../media/hdphoto2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2.png"/><Relationship Id="rId7" Type="http://schemas.openxmlformats.org/officeDocument/2006/relationships/image" Target="../media/image14.png"/><Relationship Id="rId12" Type="http://schemas.openxmlformats.org/officeDocument/2006/relationships/image" Target="../media/image1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sv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0"/>
          <p:cNvSpPr txBox="1">
            <a:spLocks noGrp="1"/>
          </p:cNvSpPr>
          <p:nvPr>
            <p:ph type="subTitle" idx="1"/>
          </p:nvPr>
        </p:nvSpPr>
        <p:spPr>
          <a:xfrm>
            <a:off x="5357260" y="3880500"/>
            <a:ext cx="3129600" cy="60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dirty="0"/>
              <a:t>O ESTACIONAMENTO INTELIGENTE</a:t>
            </a:r>
            <a:endParaRPr sz="1400" dirty="0"/>
          </a:p>
        </p:txBody>
      </p:sp>
      <p:sp>
        <p:nvSpPr>
          <p:cNvPr id="107" name="Google Shape;107;p20"/>
          <p:cNvSpPr/>
          <p:nvPr/>
        </p:nvSpPr>
        <p:spPr>
          <a:xfrm>
            <a:off x="2238757" y="4488644"/>
            <a:ext cx="816022" cy="427879"/>
          </a:xfrm>
          <a:custGeom>
            <a:avLst/>
            <a:gdLst/>
            <a:ahLst/>
            <a:cxnLst/>
            <a:rect l="l" t="t" r="r" b="b"/>
            <a:pathLst>
              <a:path w="34008" h="17832" extrusionOk="0">
                <a:moveTo>
                  <a:pt x="4203" y="0"/>
                </a:moveTo>
                <a:cubicBezTo>
                  <a:pt x="1847" y="0"/>
                  <a:pt x="0" y="1847"/>
                  <a:pt x="0" y="4203"/>
                </a:cubicBezTo>
                <a:lnTo>
                  <a:pt x="0" y="13629"/>
                </a:lnTo>
                <a:cubicBezTo>
                  <a:pt x="0" y="15921"/>
                  <a:pt x="1847" y="17832"/>
                  <a:pt x="4203" y="17832"/>
                </a:cubicBezTo>
                <a:lnTo>
                  <a:pt x="29804" y="17832"/>
                </a:lnTo>
                <a:cubicBezTo>
                  <a:pt x="32160" y="17832"/>
                  <a:pt x="34007" y="15921"/>
                  <a:pt x="34007" y="13629"/>
                </a:cubicBezTo>
                <a:lnTo>
                  <a:pt x="34007" y="4203"/>
                </a:lnTo>
                <a:cubicBezTo>
                  <a:pt x="34007" y="1847"/>
                  <a:pt x="32160" y="0"/>
                  <a:pt x="29804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20"/>
          <p:cNvSpPr/>
          <p:nvPr/>
        </p:nvSpPr>
        <p:spPr>
          <a:xfrm>
            <a:off x="3470397" y="1215078"/>
            <a:ext cx="406499" cy="127245"/>
          </a:xfrm>
          <a:custGeom>
            <a:avLst/>
            <a:gdLst/>
            <a:ahLst/>
            <a:cxnLst/>
            <a:rect l="l" t="t" r="r" b="b"/>
            <a:pathLst>
              <a:path w="16941" h="5303" extrusionOk="0">
                <a:moveTo>
                  <a:pt x="8470" y="0"/>
                </a:moveTo>
                <a:cubicBezTo>
                  <a:pt x="5413" y="0"/>
                  <a:pt x="2357" y="1131"/>
                  <a:pt x="0" y="3392"/>
                </a:cubicBezTo>
                <a:lnTo>
                  <a:pt x="1783" y="5302"/>
                </a:lnTo>
                <a:cubicBezTo>
                  <a:pt x="3662" y="3487"/>
                  <a:pt x="6082" y="2580"/>
                  <a:pt x="8502" y="2580"/>
                </a:cubicBezTo>
                <a:cubicBezTo>
                  <a:pt x="10922" y="2580"/>
                  <a:pt x="13342" y="3487"/>
                  <a:pt x="15221" y="5302"/>
                </a:cubicBezTo>
                <a:lnTo>
                  <a:pt x="16940" y="3392"/>
                </a:lnTo>
                <a:cubicBezTo>
                  <a:pt x="14584" y="1131"/>
                  <a:pt x="11527" y="0"/>
                  <a:pt x="8470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20"/>
          <p:cNvSpPr/>
          <p:nvPr/>
        </p:nvSpPr>
        <p:spPr>
          <a:xfrm>
            <a:off x="3559034" y="1342660"/>
            <a:ext cx="229224" cy="91349"/>
          </a:xfrm>
          <a:custGeom>
            <a:avLst/>
            <a:gdLst/>
            <a:ahLst/>
            <a:cxnLst/>
            <a:rect l="l" t="t" r="r" b="b"/>
            <a:pathLst>
              <a:path w="9553" h="3807" extrusionOk="0">
                <a:moveTo>
                  <a:pt x="4752" y="1"/>
                </a:moveTo>
                <a:cubicBezTo>
                  <a:pt x="3025" y="1"/>
                  <a:pt x="1306" y="654"/>
                  <a:pt x="0" y="1959"/>
                </a:cubicBezTo>
                <a:lnTo>
                  <a:pt x="1783" y="3806"/>
                </a:lnTo>
                <a:cubicBezTo>
                  <a:pt x="2611" y="3010"/>
                  <a:pt x="3678" y="2612"/>
                  <a:pt x="4744" y="2612"/>
                </a:cubicBezTo>
                <a:cubicBezTo>
                  <a:pt x="5811" y="2612"/>
                  <a:pt x="6878" y="3010"/>
                  <a:pt x="7706" y="3806"/>
                </a:cubicBezTo>
                <a:lnTo>
                  <a:pt x="9553" y="1959"/>
                </a:lnTo>
                <a:cubicBezTo>
                  <a:pt x="8215" y="654"/>
                  <a:pt x="6480" y="1"/>
                  <a:pt x="4752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20"/>
          <p:cNvSpPr/>
          <p:nvPr/>
        </p:nvSpPr>
        <p:spPr>
          <a:xfrm>
            <a:off x="3624733" y="1459947"/>
            <a:ext cx="114624" cy="98403"/>
          </a:xfrm>
          <a:custGeom>
            <a:avLst/>
            <a:gdLst/>
            <a:ahLst/>
            <a:cxnLst/>
            <a:rect l="l" t="t" r="r" b="b"/>
            <a:pathLst>
              <a:path w="4777" h="4101" extrusionOk="0">
                <a:moveTo>
                  <a:pt x="2038" y="1"/>
                </a:moveTo>
                <a:cubicBezTo>
                  <a:pt x="892" y="1"/>
                  <a:pt x="0" y="892"/>
                  <a:pt x="0" y="2039"/>
                </a:cubicBezTo>
                <a:cubicBezTo>
                  <a:pt x="0" y="3288"/>
                  <a:pt x="992" y="4101"/>
                  <a:pt x="2047" y="4101"/>
                </a:cubicBezTo>
                <a:cubicBezTo>
                  <a:pt x="2552" y="4101"/>
                  <a:pt x="3071" y="3915"/>
                  <a:pt x="3503" y="3503"/>
                </a:cubicBezTo>
                <a:cubicBezTo>
                  <a:pt x="4777" y="2166"/>
                  <a:pt x="3885" y="1"/>
                  <a:pt x="2038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20"/>
          <p:cNvSpPr/>
          <p:nvPr/>
        </p:nvSpPr>
        <p:spPr>
          <a:xfrm>
            <a:off x="3378712" y="1082122"/>
            <a:ext cx="589869" cy="163910"/>
          </a:xfrm>
          <a:custGeom>
            <a:avLst/>
            <a:gdLst/>
            <a:ahLst/>
            <a:cxnLst/>
            <a:rect l="l" t="t" r="r" b="b"/>
            <a:pathLst>
              <a:path w="24583" h="6831" extrusionOk="0">
                <a:moveTo>
                  <a:pt x="12291" y="1"/>
                </a:moveTo>
                <a:cubicBezTo>
                  <a:pt x="7865" y="1"/>
                  <a:pt x="3439" y="1641"/>
                  <a:pt x="0" y="4920"/>
                </a:cubicBezTo>
                <a:lnTo>
                  <a:pt x="1783" y="6831"/>
                </a:lnTo>
                <a:cubicBezTo>
                  <a:pt x="4713" y="3997"/>
                  <a:pt x="8502" y="2580"/>
                  <a:pt x="12291" y="2580"/>
                </a:cubicBezTo>
                <a:cubicBezTo>
                  <a:pt x="16081" y="2580"/>
                  <a:pt x="19870" y="3997"/>
                  <a:pt x="22799" y="6831"/>
                </a:cubicBezTo>
                <a:lnTo>
                  <a:pt x="24582" y="4920"/>
                </a:lnTo>
                <a:cubicBezTo>
                  <a:pt x="21143" y="1641"/>
                  <a:pt x="16717" y="1"/>
                  <a:pt x="12291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20"/>
          <p:cNvSpPr/>
          <p:nvPr/>
        </p:nvSpPr>
        <p:spPr>
          <a:xfrm>
            <a:off x="-226081" y="902208"/>
            <a:ext cx="3448945" cy="3969997"/>
          </a:xfrm>
          <a:custGeom>
            <a:avLst/>
            <a:gdLst/>
            <a:ahLst/>
            <a:cxnLst/>
            <a:rect l="l" t="t" r="r" b="b"/>
            <a:pathLst>
              <a:path w="143736" h="165451" extrusionOk="0">
                <a:moveTo>
                  <a:pt x="75084" y="96481"/>
                </a:moveTo>
                <a:cubicBezTo>
                  <a:pt x="75020" y="96545"/>
                  <a:pt x="74957" y="96609"/>
                  <a:pt x="74893" y="96609"/>
                </a:cubicBezTo>
                <a:cubicBezTo>
                  <a:pt x="74957" y="96545"/>
                  <a:pt x="75020" y="96545"/>
                  <a:pt x="75084" y="96481"/>
                </a:cubicBezTo>
                <a:close/>
                <a:moveTo>
                  <a:pt x="74000" y="97376"/>
                </a:moveTo>
                <a:cubicBezTo>
                  <a:pt x="73937" y="97501"/>
                  <a:pt x="73874" y="97565"/>
                  <a:pt x="73874" y="97691"/>
                </a:cubicBezTo>
                <a:lnTo>
                  <a:pt x="73874" y="97628"/>
                </a:lnTo>
                <a:cubicBezTo>
                  <a:pt x="73874" y="97564"/>
                  <a:pt x="73937" y="97501"/>
                  <a:pt x="74000" y="97376"/>
                </a:cubicBezTo>
                <a:close/>
                <a:moveTo>
                  <a:pt x="73618" y="98331"/>
                </a:moveTo>
                <a:lnTo>
                  <a:pt x="73618" y="98331"/>
                </a:lnTo>
                <a:cubicBezTo>
                  <a:pt x="73556" y="98458"/>
                  <a:pt x="73556" y="98648"/>
                  <a:pt x="73556" y="98838"/>
                </a:cubicBezTo>
                <a:lnTo>
                  <a:pt x="73556" y="98774"/>
                </a:lnTo>
                <a:cubicBezTo>
                  <a:pt x="73556" y="98648"/>
                  <a:pt x="73556" y="98458"/>
                  <a:pt x="73618" y="98331"/>
                </a:cubicBezTo>
                <a:close/>
                <a:moveTo>
                  <a:pt x="87375" y="108709"/>
                </a:moveTo>
                <a:cubicBezTo>
                  <a:pt x="87311" y="108709"/>
                  <a:pt x="87248" y="108772"/>
                  <a:pt x="87184" y="108836"/>
                </a:cubicBezTo>
                <a:lnTo>
                  <a:pt x="87120" y="108772"/>
                </a:lnTo>
                <a:cubicBezTo>
                  <a:pt x="87184" y="108772"/>
                  <a:pt x="87311" y="108709"/>
                  <a:pt x="87375" y="108709"/>
                </a:cubicBezTo>
                <a:close/>
                <a:moveTo>
                  <a:pt x="86929" y="108836"/>
                </a:moveTo>
                <a:cubicBezTo>
                  <a:pt x="86866" y="108900"/>
                  <a:pt x="86802" y="108963"/>
                  <a:pt x="86738" y="108963"/>
                </a:cubicBezTo>
                <a:lnTo>
                  <a:pt x="86675" y="108963"/>
                </a:lnTo>
                <a:cubicBezTo>
                  <a:pt x="86738" y="108963"/>
                  <a:pt x="86802" y="108900"/>
                  <a:pt x="86929" y="108836"/>
                </a:cubicBezTo>
                <a:close/>
                <a:moveTo>
                  <a:pt x="85783" y="109728"/>
                </a:moveTo>
                <a:cubicBezTo>
                  <a:pt x="85783" y="109855"/>
                  <a:pt x="85719" y="109919"/>
                  <a:pt x="85719" y="110046"/>
                </a:cubicBezTo>
                <a:lnTo>
                  <a:pt x="85656" y="110046"/>
                </a:lnTo>
                <a:cubicBezTo>
                  <a:pt x="85719" y="109919"/>
                  <a:pt x="85719" y="109855"/>
                  <a:pt x="85783" y="109728"/>
                </a:cubicBezTo>
                <a:close/>
                <a:moveTo>
                  <a:pt x="85592" y="110173"/>
                </a:moveTo>
                <a:cubicBezTo>
                  <a:pt x="85528" y="110301"/>
                  <a:pt x="85528" y="110428"/>
                  <a:pt x="85528" y="110492"/>
                </a:cubicBezTo>
                <a:lnTo>
                  <a:pt x="85465" y="110492"/>
                </a:lnTo>
                <a:cubicBezTo>
                  <a:pt x="85465" y="110428"/>
                  <a:pt x="85528" y="110301"/>
                  <a:pt x="85592" y="110173"/>
                </a:cubicBezTo>
                <a:close/>
                <a:moveTo>
                  <a:pt x="85401" y="110683"/>
                </a:moveTo>
                <a:cubicBezTo>
                  <a:pt x="85401" y="110810"/>
                  <a:pt x="85401" y="111001"/>
                  <a:pt x="85401" y="111192"/>
                </a:cubicBezTo>
                <a:lnTo>
                  <a:pt x="85337" y="111129"/>
                </a:lnTo>
                <a:cubicBezTo>
                  <a:pt x="85337" y="111001"/>
                  <a:pt x="85401" y="110810"/>
                  <a:pt x="85401" y="110683"/>
                </a:cubicBezTo>
                <a:close/>
                <a:moveTo>
                  <a:pt x="96291" y="112156"/>
                </a:moveTo>
                <a:cubicBezTo>
                  <a:pt x="96294" y="112284"/>
                  <a:pt x="96355" y="112469"/>
                  <a:pt x="96355" y="112593"/>
                </a:cubicBezTo>
                <a:lnTo>
                  <a:pt x="96355" y="112657"/>
                </a:lnTo>
                <a:cubicBezTo>
                  <a:pt x="96355" y="112470"/>
                  <a:pt x="96294" y="112284"/>
                  <a:pt x="96291" y="112156"/>
                </a:cubicBezTo>
                <a:close/>
                <a:moveTo>
                  <a:pt x="90432" y="113758"/>
                </a:moveTo>
                <a:lnTo>
                  <a:pt x="90432" y="113758"/>
                </a:lnTo>
                <a:cubicBezTo>
                  <a:pt x="90432" y="113879"/>
                  <a:pt x="90438" y="113997"/>
                  <a:pt x="90559" y="114058"/>
                </a:cubicBezTo>
                <a:lnTo>
                  <a:pt x="90559" y="114122"/>
                </a:lnTo>
                <a:cubicBezTo>
                  <a:pt x="90438" y="114001"/>
                  <a:pt x="90432" y="113879"/>
                  <a:pt x="90432" y="113758"/>
                </a:cubicBezTo>
                <a:close/>
                <a:moveTo>
                  <a:pt x="91260" y="113740"/>
                </a:moveTo>
                <a:cubicBezTo>
                  <a:pt x="91260" y="113994"/>
                  <a:pt x="91132" y="114185"/>
                  <a:pt x="90878" y="114185"/>
                </a:cubicBezTo>
                <a:lnTo>
                  <a:pt x="90814" y="114185"/>
                </a:lnTo>
                <a:cubicBezTo>
                  <a:pt x="91069" y="114185"/>
                  <a:pt x="91260" y="113994"/>
                  <a:pt x="91260" y="113740"/>
                </a:cubicBezTo>
                <a:close/>
                <a:moveTo>
                  <a:pt x="73556" y="122167"/>
                </a:moveTo>
                <a:cubicBezTo>
                  <a:pt x="73556" y="122287"/>
                  <a:pt x="73552" y="122408"/>
                  <a:pt x="73492" y="122528"/>
                </a:cubicBezTo>
                <a:lnTo>
                  <a:pt x="73492" y="122464"/>
                </a:lnTo>
                <a:cubicBezTo>
                  <a:pt x="73552" y="122404"/>
                  <a:pt x="73556" y="122287"/>
                  <a:pt x="73556" y="122167"/>
                </a:cubicBezTo>
                <a:close/>
                <a:moveTo>
                  <a:pt x="73236" y="122848"/>
                </a:moveTo>
                <a:cubicBezTo>
                  <a:pt x="73173" y="122911"/>
                  <a:pt x="73109" y="122974"/>
                  <a:pt x="72983" y="123037"/>
                </a:cubicBezTo>
                <a:lnTo>
                  <a:pt x="72983" y="122974"/>
                </a:lnTo>
                <a:cubicBezTo>
                  <a:pt x="73109" y="122974"/>
                  <a:pt x="73173" y="122911"/>
                  <a:pt x="73236" y="122848"/>
                </a:cubicBezTo>
                <a:close/>
                <a:moveTo>
                  <a:pt x="142143" y="18914"/>
                </a:moveTo>
                <a:lnTo>
                  <a:pt x="142143" y="121891"/>
                </a:lnTo>
                <a:cubicBezTo>
                  <a:pt x="142143" y="124884"/>
                  <a:pt x="139660" y="127368"/>
                  <a:pt x="136667" y="127368"/>
                </a:cubicBezTo>
                <a:lnTo>
                  <a:pt x="97947" y="127368"/>
                </a:lnTo>
                <a:lnTo>
                  <a:pt x="97947" y="117306"/>
                </a:lnTo>
                <a:lnTo>
                  <a:pt x="120172" y="117306"/>
                </a:lnTo>
                <a:lnTo>
                  <a:pt x="120172" y="115714"/>
                </a:lnTo>
                <a:lnTo>
                  <a:pt x="97947" y="115714"/>
                </a:lnTo>
                <a:lnTo>
                  <a:pt x="97947" y="112593"/>
                </a:lnTo>
                <a:cubicBezTo>
                  <a:pt x="97947" y="112339"/>
                  <a:pt x="97883" y="112084"/>
                  <a:pt x="97819" y="111829"/>
                </a:cubicBezTo>
                <a:lnTo>
                  <a:pt x="133673" y="111829"/>
                </a:lnTo>
                <a:lnTo>
                  <a:pt x="133673" y="110237"/>
                </a:lnTo>
                <a:lnTo>
                  <a:pt x="97119" y="110237"/>
                </a:lnTo>
                <a:cubicBezTo>
                  <a:pt x="96355" y="109154"/>
                  <a:pt x="95145" y="108581"/>
                  <a:pt x="93871" y="108581"/>
                </a:cubicBezTo>
                <a:lnTo>
                  <a:pt x="93744" y="108581"/>
                </a:lnTo>
                <a:cubicBezTo>
                  <a:pt x="92916" y="108581"/>
                  <a:pt x="92152" y="108836"/>
                  <a:pt x="91515" y="109345"/>
                </a:cubicBezTo>
                <a:cubicBezTo>
                  <a:pt x="90814" y="108008"/>
                  <a:pt x="89477" y="107180"/>
                  <a:pt x="88012" y="107116"/>
                </a:cubicBezTo>
                <a:lnTo>
                  <a:pt x="87885" y="107116"/>
                </a:lnTo>
                <a:cubicBezTo>
                  <a:pt x="87120" y="107116"/>
                  <a:pt x="86293" y="107371"/>
                  <a:pt x="85656" y="107817"/>
                </a:cubicBezTo>
                <a:cubicBezTo>
                  <a:pt x="84933" y="106371"/>
                  <a:pt x="83472" y="105534"/>
                  <a:pt x="81957" y="105534"/>
                </a:cubicBezTo>
                <a:cubicBezTo>
                  <a:pt x="81336" y="105534"/>
                  <a:pt x="80707" y="105674"/>
                  <a:pt x="80115" y="105970"/>
                </a:cubicBezTo>
                <a:lnTo>
                  <a:pt x="80115" y="98965"/>
                </a:lnTo>
                <a:cubicBezTo>
                  <a:pt x="80115" y="96736"/>
                  <a:pt x="78396" y="94889"/>
                  <a:pt x="76167" y="94762"/>
                </a:cubicBezTo>
                <a:lnTo>
                  <a:pt x="76039" y="94762"/>
                </a:lnTo>
                <a:cubicBezTo>
                  <a:pt x="73747" y="94762"/>
                  <a:pt x="71964" y="96609"/>
                  <a:pt x="71964" y="98838"/>
                </a:cubicBezTo>
                <a:lnTo>
                  <a:pt x="71964" y="121000"/>
                </a:lnTo>
                <a:lnTo>
                  <a:pt x="67824" y="118516"/>
                </a:lnTo>
                <a:cubicBezTo>
                  <a:pt x="67060" y="118134"/>
                  <a:pt x="66232" y="117879"/>
                  <a:pt x="65404" y="117879"/>
                </a:cubicBezTo>
                <a:cubicBezTo>
                  <a:pt x="61647" y="117879"/>
                  <a:pt x="59545" y="122337"/>
                  <a:pt x="62029" y="125203"/>
                </a:cubicBezTo>
                <a:lnTo>
                  <a:pt x="62093" y="125266"/>
                </a:lnTo>
                <a:lnTo>
                  <a:pt x="62156" y="125266"/>
                </a:lnTo>
                <a:lnTo>
                  <a:pt x="64258" y="127368"/>
                </a:lnTo>
                <a:lnTo>
                  <a:pt x="7070" y="127368"/>
                </a:lnTo>
                <a:cubicBezTo>
                  <a:pt x="4077" y="127368"/>
                  <a:pt x="1593" y="124948"/>
                  <a:pt x="1593" y="121891"/>
                </a:cubicBezTo>
                <a:lnTo>
                  <a:pt x="1593" y="18914"/>
                </a:lnTo>
                <a:close/>
                <a:moveTo>
                  <a:pt x="7070" y="0"/>
                </a:moveTo>
                <a:cubicBezTo>
                  <a:pt x="3185" y="0"/>
                  <a:pt x="1" y="3184"/>
                  <a:pt x="1" y="7069"/>
                </a:cubicBezTo>
                <a:lnTo>
                  <a:pt x="1" y="121891"/>
                </a:lnTo>
                <a:cubicBezTo>
                  <a:pt x="1" y="125776"/>
                  <a:pt x="3185" y="128960"/>
                  <a:pt x="7070" y="128960"/>
                </a:cubicBezTo>
                <a:lnTo>
                  <a:pt x="65914" y="128960"/>
                </a:lnTo>
                <a:lnTo>
                  <a:pt x="73811" y="136666"/>
                </a:lnTo>
                <a:cubicBezTo>
                  <a:pt x="74002" y="136857"/>
                  <a:pt x="74129" y="137112"/>
                  <a:pt x="74129" y="137366"/>
                </a:cubicBezTo>
                <a:lnTo>
                  <a:pt x="74129" y="143607"/>
                </a:lnTo>
                <a:lnTo>
                  <a:pt x="73365" y="143607"/>
                </a:lnTo>
                <a:lnTo>
                  <a:pt x="73365" y="163859"/>
                </a:lnTo>
                <a:lnTo>
                  <a:pt x="74129" y="163859"/>
                </a:lnTo>
                <a:lnTo>
                  <a:pt x="74129" y="165451"/>
                </a:lnTo>
                <a:lnTo>
                  <a:pt x="94699" y="165451"/>
                </a:lnTo>
                <a:lnTo>
                  <a:pt x="94699" y="163859"/>
                </a:lnTo>
                <a:lnTo>
                  <a:pt x="97055" y="163859"/>
                </a:lnTo>
                <a:lnTo>
                  <a:pt x="97055" y="143607"/>
                </a:lnTo>
                <a:lnTo>
                  <a:pt x="94699" y="143607"/>
                </a:lnTo>
                <a:lnTo>
                  <a:pt x="94699" y="137175"/>
                </a:lnTo>
                <a:cubicBezTo>
                  <a:pt x="94699" y="136857"/>
                  <a:pt x="94763" y="136602"/>
                  <a:pt x="94954" y="136347"/>
                </a:cubicBezTo>
                <a:lnTo>
                  <a:pt x="97183" y="132781"/>
                </a:lnTo>
                <a:cubicBezTo>
                  <a:pt x="97692" y="132017"/>
                  <a:pt x="97947" y="131189"/>
                  <a:pt x="97947" y="130297"/>
                </a:cubicBezTo>
                <a:lnTo>
                  <a:pt x="97947" y="128960"/>
                </a:lnTo>
                <a:lnTo>
                  <a:pt x="136667" y="128960"/>
                </a:lnTo>
                <a:cubicBezTo>
                  <a:pt x="140551" y="128960"/>
                  <a:pt x="143672" y="125776"/>
                  <a:pt x="143736" y="121891"/>
                </a:cubicBezTo>
                <a:lnTo>
                  <a:pt x="143736" y="7069"/>
                </a:lnTo>
                <a:cubicBezTo>
                  <a:pt x="143672" y="3121"/>
                  <a:pt x="140551" y="0"/>
                  <a:pt x="136667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20"/>
          <p:cNvSpPr/>
          <p:nvPr/>
        </p:nvSpPr>
        <p:spPr>
          <a:xfrm>
            <a:off x="36760" y="2657970"/>
            <a:ext cx="938276" cy="936765"/>
          </a:xfrm>
          <a:custGeom>
            <a:avLst/>
            <a:gdLst/>
            <a:ahLst/>
            <a:cxnLst/>
            <a:rect l="l" t="t" r="r" b="b"/>
            <a:pathLst>
              <a:path w="39103" h="39040" extrusionOk="0">
                <a:moveTo>
                  <a:pt x="19551" y="6369"/>
                </a:moveTo>
                <a:cubicBezTo>
                  <a:pt x="20761" y="6369"/>
                  <a:pt x="21971" y="6497"/>
                  <a:pt x="23118" y="6879"/>
                </a:cubicBezTo>
                <a:cubicBezTo>
                  <a:pt x="30123" y="8789"/>
                  <a:pt x="34199" y="16113"/>
                  <a:pt x="32225" y="23118"/>
                </a:cubicBezTo>
                <a:cubicBezTo>
                  <a:pt x="30632" y="28786"/>
                  <a:pt x="25474" y="32671"/>
                  <a:pt x="19551" y="32734"/>
                </a:cubicBezTo>
                <a:cubicBezTo>
                  <a:pt x="18341" y="32671"/>
                  <a:pt x="17131" y="32543"/>
                  <a:pt x="15985" y="32225"/>
                </a:cubicBezTo>
                <a:cubicBezTo>
                  <a:pt x="9617" y="30442"/>
                  <a:pt x="5605" y="24201"/>
                  <a:pt x="6496" y="17705"/>
                </a:cubicBezTo>
                <a:cubicBezTo>
                  <a:pt x="7388" y="11209"/>
                  <a:pt x="12992" y="6369"/>
                  <a:pt x="19551" y="6369"/>
                </a:cubicBezTo>
                <a:close/>
                <a:moveTo>
                  <a:pt x="18469" y="1"/>
                </a:moveTo>
                <a:lnTo>
                  <a:pt x="18596" y="2421"/>
                </a:lnTo>
                <a:cubicBezTo>
                  <a:pt x="16049" y="2548"/>
                  <a:pt x="13501" y="3249"/>
                  <a:pt x="11273" y="4523"/>
                </a:cubicBezTo>
                <a:lnTo>
                  <a:pt x="10063" y="2485"/>
                </a:lnTo>
                <a:cubicBezTo>
                  <a:pt x="8152" y="3504"/>
                  <a:pt x="6433" y="4905"/>
                  <a:pt x="4968" y="6560"/>
                </a:cubicBezTo>
                <a:lnTo>
                  <a:pt x="6751" y="8152"/>
                </a:lnTo>
                <a:cubicBezTo>
                  <a:pt x="5031" y="10063"/>
                  <a:pt x="3821" y="12356"/>
                  <a:pt x="3121" y="14776"/>
                </a:cubicBezTo>
                <a:lnTo>
                  <a:pt x="765" y="14139"/>
                </a:lnTo>
                <a:lnTo>
                  <a:pt x="765" y="14202"/>
                </a:lnTo>
                <a:cubicBezTo>
                  <a:pt x="255" y="15922"/>
                  <a:pt x="64" y="17705"/>
                  <a:pt x="0" y="19488"/>
                </a:cubicBezTo>
                <a:lnTo>
                  <a:pt x="0" y="20635"/>
                </a:lnTo>
                <a:lnTo>
                  <a:pt x="2420" y="20507"/>
                </a:lnTo>
                <a:cubicBezTo>
                  <a:pt x="2548" y="23055"/>
                  <a:pt x="3312" y="25538"/>
                  <a:pt x="4522" y="27831"/>
                </a:cubicBezTo>
                <a:lnTo>
                  <a:pt x="2420" y="28977"/>
                </a:lnTo>
                <a:cubicBezTo>
                  <a:pt x="3503" y="30888"/>
                  <a:pt x="4904" y="32607"/>
                  <a:pt x="6496" y="34072"/>
                </a:cubicBezTo>
                <a:lnTo>
                  <a:pt x="8088" y="32289"/>
                </a:lnTo>
                <a:cubicBezTo>
                  <a:pt x="9999" y="34008"/>
                  <a:pt x="12291" y="35282"/>
                  <a:pt x="14775" y="35982"/>
                </a:cubicBezTo>
                <a:lnTo>
                  <a:pt x="14202" y="38275"/>
                </a:lnTo>
                <a:lnTo>
                  <a:pt x="14266" y="38275"/>
                </a:lnTo>
                <a:cubicBezTo>
                  <a:pt x="15985" y="38784"/>
                  <a:pt x="17768" y="39039"/>
                  <a:pt x="19615" y="39039"/>
                </a:cubicBezTo>
                <a:lnTo>
                  <a:pt x="20761" y="39039"/>
                </a:lnTo>
                <a:lnTo>
                  <a:pt x="20634" y="36619"/>
                </a:lnTo>
                <a:cubicBezTo>
                  <a:pt x="23181" y="36492"/>
                  <a:pt x="25665" y="35728"/>
                  <a:pt x="27958" y="34454"/>
                </a:cubicBezTo>
                <a:lnTo>
                  <a:pt x="29104" y="36619"/>
                </a:lnTo>
                <a:cubicBezTo>
                  <a:pt x="31015" y="35537"/>
                  <a:pt x="32734" y="34136"/>
                  <a:pt x="34199" y="32480"/>
                </a:cubicBezTo>
                <a:lnTo>
                  <a:pt x="32416" y="30888"/>
                </a:lnTo>
                <a:cubicBezTo>
                  <a:pt x="34071" y="28977"/>
                  <a:pt x="35345" y="26685"/>
                  <a:pt x="36046" y="24265"/>
                </a:cubicBezTo>
                <a:lnTo>
                  <a:pt x="38402" y="24901"/>
                </a:lnTo>
                <a:cubicBezTo>
                  <a:pt x="38848" y="23182"/>
                  <a:pt x="39102" y="21399"/>
                  <a:pt x="39102" y="19552"/>
                </a:cubicBezTo>
                <a:cubicBezTo>
                  <a:pt x="39102" y="19170"/>
                  <a:pt x="39102" y="18788"/>
                  <a:pt x="39102" y="18406"/>
                </a:cubicBezTo>
                <a:lnTo>
                  <a:pt x="36619" y="18469"/>
                </a:lnTo>
                <a:cubicBezTo>
                  <a:pt x="36491" y="15922"/>
                  <a:pt x="35727" y="13438"/>
                  <a:pt x="34517" y="11209"/>
                </a:cubicBezTo>
                <a:lnTo>
                  <a:pt x="36619" y="10063"/>
                </a:lnTo>
                <a:cubicBezTo>
                  <a:pt x="35536" y="8089"/>
                  <a:pt x="34199" y="6369"/>
                  <a:pt x="32543" y="4905"/>
                </a:cubicBezTo>
                <a:lnTo>
                  <a:pt x="30951" y="6751"/>
                </a:lnTo>
                <a:cubicBezTo>
                  <a:pt x="29040" y="5032"/>
                  <a:pt x="26748" y="3758"/>
                  <a:pt x="24264" y="3058"/>
                </a:cubicBezTo>
                <a:lnTo>
                  <a:pt x="24901" y="765"/>
                </a:lnTo>
                <a:cubicBezTo>
                  <a:pt x="23181" y="256"/>
                  <a:pt x="21398" y="1"/>
                  <a:pt x="19615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20"/>
          <p:cNvSpPr/>
          <p:nvPr/>
        </p:nvSpPr>
        <p:spPr>
          <a:xfrm>
            <a:off x="1655007" y="2725228"/>
            <a:ext cx="24" cy="24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lnTo>
                  <a:pt x="1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20"/>
          <p:cNvSpPr/>
          <p:nvPr/>
        </p:nvSpPr>
        <p:spPr>
          <a:xfrm>
            <a:off x="1031545" y="2553759"/>
            <a:ext cx="669341" cy="660798"/>
          </a:xfrm>
          <a:custGeom>
            <a:avLst/>
            <a:gdLst/>
            <a:ahLst/>
            <a:cxnLst/>
            <a:rect l="l" t="t" r="r" b="b"/>
            <a:pathLst>
              <a:path w="27895" h="27539" extrusionOk="0">
                <a:moveTo>
                  <a:pt x="13948" y="5618"/>
                </a:moveTo>
                <a:cubicBezTo>
                  <a:pt x="14712" y="5618"/>
                  <a:pt x="15412" y="5745"/>
                  <a:pt x="16176" y="5936"/>
                </a:cubicBezTo>
                <a:cubicBezTo>
                  <a:pt x="19679" y="6955"/>
                  <a:pt x="22099" y="10139"/>
                  <a:pt x="22099" y="13833"/>
                </a:cubicBezTo>
                <a:cubicBezTo>
                  <a:pt x="22099" y="14533"/>
                  <a:pt x="21972" y="15298"/>
                  <a:pt x="21781" y="16062"/>
                </a:cubicBezTo>
                <a:cubicBezTo>
                  <a:pt x="20802" y="19631"/>
                  <a:pt x="17534" y="22003"/>
                  <a:pt x="13953" y="22003"/>
                </a:cubicBezTo>
                <a:cubicBezTo>
                  <a:pt x="13572" y="22003"/>
                  <a:pt x="13187" y="21976"/>
                  <a:pt x="12801" y="21921"/>
                </a:cubicBezTo>
                <a:cubicBezTo>
                  <a:pt x="8725" y="21411"/>
                  <a:pt x="5732" y="17909"/>
                  <a:pt x="5732" y="13833"/>
                </a:cubicBezTo>
                <a:cubicBezTo>
                  <a:pt x="5732" y="13069"/>
                  <a:pt x="5860" y="12304"/>
                  <a:pt x="6051" y="11604"/>
                </a:cubicBezTo>
                <a:cubicBezTo>
                  <a:pt x="7070" y="8038"/>
                  <a:pt x="10254" y="5618"/>
                  <a:pt x="13948" y="5618"/>
                </a:cubicBezTo>
                <a:close/>
                <a:moveTo>
                  <a:pt x="13928" y="0"/>
                </a:moveTo>
                <a:cubicBezTo>
                  <a:pt x="13059" y="0"/>
                  <a:pt x="12192" y="87"/>
                  <a:pt x="11336" y="268"/>
                </a:cubicBezTo>
                <a:lnTo>
                  <a:pt x="11655" y="1860"/>
                </a:lnTo>
                <a:cubicBezTo>
                  <a:pt x="10381" y="2115"/>
                  <a:pt x="9171" y="2497"/>
                  <a:pt x="8089" y="3134"/>
                </a:cubicBezTo>
                <a:lnTo>
                  <a:pt x="7261" y="1733"/>
                </a:lnTo>
                <a:cubicBezTo>
                  <a:pt x="5350" y="2752"/>
                  <a:pt x="3758" y="4217"/>
                  <a:pt x="2484" y="6000"/>
                </a:cubicBezTo>
                <a:lnTo>
                  <a:pt x="3885" y="6955"/>
                </a:lnTo>
                <a:cubicBezTo>
                  <a:pt x="3121" y="7974"/>
                  <a:pt x="2612" y="9120"/>
                  <a:pt x="2293" y="10394"/>
                </a:cubicBezTo>
                <a:lnTo>
                  <a:pt x="701" y="9948"/>
                </a:lnTo>
                <a:lnTo>
                  <a:pt x="701" y="10012"/>
                </a:lnTo>
                <a:cubicBezTo>
                  <a:pt x="64" y="12050"/>
                  <a:pt x="1" y="14215"/>
                  <a:pt x="383" y="16317"/>
                </a:cubicBezTo>
                <a:lnTo>
                  <a:pt x="1975" y="15998"/>
                </a:lnTo>
                <a:cubicBezTo>
                  <a:pt x="2230" y="17272"/>
                  <a:pt x="2612" y="18482"/>
                  <a:pt x="3249" y="19564"/>
                </a:cubicBezTo>
                <a:lnTo>
                  <a:pt x="1848" y="20392"/>
                </a:lnTo>
                <a:cubicBezTo>
                  <a:pt x="2866" y="22303"/>
                  <a:pt x="4331" y="23959"/>
                  <a:pt x="6114" y="25169"/>
                </a:cubicBezTo>
                <a:lnTo>
                  <a:pt x="7070" y="23831"/>
                </a:lnTo>
                <a:cubicBezTo>
                  <a:pt x="8089" y="24532"/>
                  <a:pt x="9235" y="25041"/>
                  <a:pt x="10445" y="25423"/>
                </a:cubicBezTo>
                <a:lnTo>
                  <a:pt x="10063" y="27015"/>
                </a:lnTo>
                <a:lnTo>
                  <a:pt x="10190" y="27015"/>
                </a:lnTo>
                <a:cubicBezTo>
                  <a:pt x="11436" y="27355"/>
                  <a:pt x="12704" y="27538"/>
                  <a:pt x="13981" y="27538"/>
                </a:cubicBezTo>
                <a:cubicBezTo>
                  <a:pt x="14858" y="27538"/>
                  <a:pt x="15740" y="27452"/>
                  <a:pt x="16622" y="27270"/>
                </a:cubicBezTo>
                <a:lnTo>
                  <a:pt x="16304" y="25678"/>
                </a:lnTo>
                <a:cubicBezTo>
                  <a:pt x="17514" y="25423"/>
                  <a:pt x="18724" y="24978"/>
                  <a:pt x="19870" y="24404"/>
                </a:cubicBezTo>
                <a:lnTo>
                  <a:pt x="20634" y="25805"/>
                </a:lnTo>
                <a:cubicBezTo>
                  <a:pt x="22545" y="24723"/>
                  <a:pt x="24137" y="23258"/>
                  <a:pt x="25347" y="21475"/>
                </a:cubicBezTo>
                <a:lnTo>
                  <a:pt x="24010" y="20583"/>
                </a:lnTo>
                <a:cubicBezTo>
                  <a:pt x="24710" y="19501"/>
                  <a:pt x="25283" y="18354"/>
                  <a:pt x="25602" y="17144"/>
                </a:cubicBezTo>
                <a:lnTo>
                  <a:pt x="27194" y="17590"/>
                </a:lnTo>
                <a:cubicBezTo>
                  <a:pt x="27767" y="15489"/>
                  <a:pt x="27894" y="13323"/>
                  <a:pt x="27449" y="11222"/>
                </a:cubicBezTo>
                <a:lnTo>
                  <a:pt x="27449" y="11222"/>
                </a:lnTo>
                <a:lnTo>
                  <a:pt x="25856" y="11477"/>
                </a:lnTo>
                <a:cubicBezTo>
                  <a:pt x="25602" y="10267"/>
                  <a:pt x="25220" y="9057"/>
                  <a:pt x="24583" y="7910"/>
                </a:cubicBezTo>
                <a:lnTo>
                  <a:pt x="25984" y="7146"/>
                </a:lnTo>
                <a:cubicBezTo>
                  <a:pt x="24965" y="5236"/>
                  <a:pt x="23500" y="3580"/>
                  <a:pt x="21653" y="2370"/>
                </a:cubicBezTo>
                <a:lnTo>
                  <a:pt x="20762" y="3707"/>
                </a:lnTo>
                <a:cubicBezTo>
                  <a:pt x="19743" y="3007"/>
                  <a:pt x="18533" y="2497"/>
                  <a:pt x="17323" y="2115"/>
                </a:cubicBezTo>
                <a:lnTo>
                  <a:pt x="17769" y="523"/>
                </a:lnTo>
                <a:lnTo>
                  <a:pt x="17705" y="523"/>
                </a:lnTo>
                <a:cubicBezTo>
                  <a:pt x="16459" y="183"/>
                  <a:pt x="15191" y="0"/>
                  <a:pt x="1392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20"/>
          <p:cNvSpPr/>
          <p:nvPr/>
        </p:nvSpPr>
        <p:spPr>
          <a:xfrm>
            <a:off x="2557007" y="100691"/>
            <a:ext cx="426367" cy="424831"/>
          </a:xfrm>
          <a:custGeom>
            <a:avLst/>
            <a:gdLst/>
            <a:ahLst/>
            <a:cxnLst/>
            <a:rect l="l" t="t" r="r" b="b"/>
            <a:pathLst>
              <a:path w="17769" h="17705" extrusionOk="0">
                <a:moveTo>
                  <a:pt x="8916" y="2867"/>
                </a:moveTo>
                <a:cubicBezTo>
                  <a:pt x="9426" y="2867"/>
                  <a:pt x="9999" y="2930"/>
                  <a:pt x="10572" y="3058"/>
                </a:cubicBezTo>
                <a:cubicBezTo>
                  <a:pt x="13119" y="3822"/>
                  <a:pt x="14902" y="6178"/>
                  <a:pt x="14902" y="8853"/>
                </a:cubicBezTo>
                <a:cubicBezTo>
                  <a:pt x="14902" y="9426"/>
                  <a:pt x="14839" y="9936"/>
                  <a:pt x="14648" y="10509"/>
                </a:cubicBezTo>
                <a:cubicBezTo>
                  <a:pt x="13947" y="13056"/>
                  <a:pt x="11591" y="14839"/>
                  <a:pt x="8916" y="14839"/>
                </a:cubicBezTo>
                <a:cubicBezTo>
                  <a:pt x="5605" y="14839"/>
                  <a:pt x="2930" y="12164"/>
                  <a:pt x="2930" y="8853"/>
                </a:cubicBezTo>
                <a:cubicBezTo>
                  <a:pt x="2930" y="8280"/>
                  <a:pt x="2994" y="7770"/>
                  <a:pt x="3121" y="7197"/>
                </a:cubicBezTo>
                <a:cubicBezTo>
                  <a:pt x="3885" y="4650"/>
                  <a:pt x="6178" y="2867"/>
                  <a:pt x="8852" y="2867"/>
                </a:cubicBezTo>
                <a:close/>
                <a:moveTo>
                  <a:pt x="8343" y="1"/>
                </a:moveTo>
                <a:lnTo>
                  <a:pt x="8407" y="1083"/>
                </a:lnTo>
                <a:cubicBezTo>
                  <a:pt x="7260" y="1147"/>
                  <a:pt x="6114" y="1529"/>
                  <a:pt x="5095" y="2102"/>
                </a:cubicBezTo>
                <a:lnTo>
                  <a:pt x="4586" y="1083"/>
                </a:lnTo>
                <a:cubicBezTo>
                  <a:pt x="3694" y="1593"/>
                  <a:pt x="2930" y="2230"/>
                  <a:pt x="2293" y="2930"/>
                </a:cubicBezTo>
                <a:lnTo>
                  <a:pt x="3057" y="3695"/>
                </a:lnTo>
                <a:cubicBezTo>
                  <a:pt x="2293" y="4522"/>
                  <a:pt x="1720" y="5605"/>
                  <a:pt x="1401" y="6688"/>
                </a:cubicBezTo>
                <a:lnTo>
                  <a:pt x="319" y="6433"/>
                </a:lnTo>
                <a:cubicBezTo>
                  <a:pt x="128" y="7197"/>
                  <a:pt x="0" y="7961"/>
                  <a:pt x="0" y="8789"/>
                </a:cubicBezTo>
                <a:lnTo>
                  <a:pt x="0" y="9299"/>
                </a:lnTo>
                <a:lnTo>
                  <a:pt x="1083" y="9235"/>
                </a:lnTo>
                <a:cubicBezTo>
                  <a:pt x="1147" y="10445"/>
                  <a:pt x="1465" y="11528"/>
                  <a:pt x="2038" y="12610"/>
                </a:cubicBezTo>
                <a:lnTo>
                  <a:pt x="1083" y="13120"/>
                </a:lnTo>
                <a:cubicBezTo>
                  <a:pt x="1592" y="14011"/>
                  <a:pt x="2229" y="14776"/>
                  <a:pt x="2930" y="15412"/>
                </a:cubicBezTo>
                <a:lnTo>
                  <a:pt x="3694" y="14648"/>
                </a:lnTo>
                <a:cubicBezTo>
                  <a:pt x="4586" y="15412"/>
                  <a:pt x="5605" y="15986"/>
                  <a:pt x="6751" y="16304"/>
                </a:cubicBezTo>
                <a:lnTo>
                  <a:pt x="6432" y="17387"/>
                </a:lnTo>
                <a:cubicBezTo>
                  <a:pt x="7197" y="17578"/>
                  <a:pt x="8025" y="17705"/>
                  <a:pt x="8852" y="17705"/>
                </a:cubicBezTo>
                <a:lnTo>
                  <a:pt x="9362" y="17705"/>
                </a:lnTo>
                <a:lnTo>
                  <a:pt x="9298" y="16622"/>
                </a:lnTo>
                <a:cubicBezTo>
                  <a:pt x="10508" y="16559"/>
                  <a:pt x="11591" y="16177"/>
                  <a:pt x="12673" y="15603"/>
                </a:cubicBezTo>
                <a:lnTo>
                  <a:pt x="13183" y="16622"/>
                </a:lnTo>
                <a:cubicBezTo>
                  <a:pt x="14075" y="16113"/>
                  <a:pt x="14839" y="15476"/>
                  <a:pt x="15476" y="14712"/>
                </a:cubicBezTo>
                <a:lnTo>
                  <a:pt x="14711" y="14011"/>
                </a:lnTo>
                <a:cubicBezTo>
                  <a:pt x="15476" y="13120"/>
                  <a:pt x="16049" y="12101"/>
                  <a:pt x="16367" y="10954"/>
                </a:cubicBezTo>
                <a:lnTo>
                  <a:pt x="17450" y="11273"/>
                </a:lnTo>
                <a:cubicBezTo>
                  <a:pt x="17641" y="10509"/>
                  <a:pt x="17768" y="9681"/>
                  <a:pt x="17768" y="8853"/>
                </a:cubicBezTo>
                <a:lnTo>
                  <a:pt x="17768" y="8343"/>
                </a:lnTo>
                <a:lnTo>
                  <a:pt x="16686" y="8407"/>
                </a:lnTo>
                <a:cubicBezTo>
                  <a:pt x="16622" y="7261"/>
                  <a:pt x="16240" y="6115"/>
                  <a:pt x="15667" y="5096"/>
                </a:cubicBezTo>
                <a:lnTo>
                  <a:pt x="16686" y="4522"/>
                </a:lnTo>
                <a:cubicBezTo>
                  <a:pt x="16176" y="3695"/>
                  <a:pt x="15539" y="2867"/>
                  <a:pt x="14775" y="2230"/>
                </a:cubicBezTo>
                <a:lnTo>
                  <a:pt x="14075" y="2994"/>
                </a:lnTo>
                <a:cubicBezTo>
                  <a:pt x="13183" y="2230"/>
                  <a:pt x="12164" y="1657"/>
                  <a:pt x="11018" y="1338"/>
                </a:cubicBezTo>
                <a:lnTo>
                  <a:pt x="11336" y="319"/>
                </a:lnTo>
                <a:cubicBezTo>
                  <a:pt x="10508" y="65"/>
                  <a:pt x="9680" y="1"/>
                  <a:pt x="8852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20"/>
          <p:cNvSpPr/>
          <p:nvPr/>
        </p:nvSpPr>
        <p:spPr>
          <a:xfrm>
            <a:off x="2084374" y="139694"/>
            <a:ext cx="301065" cy="297994"/>
          </a:xfrm>
          <a:custGeom>
            <a:avLst/>
            <a:gdLst/>
            <a:ahLst/>
            <a:cxnLst/>
            <a:rect l="l" t="t" r="r" b="b"/>
            <a:pathLst>
              <a:path w="12547" h="12419" extrusionOk="0">
                <a:moveTo>
                  <a:pt x="6242" y="2484"/>
                </a:moveTo>
                <a:cubicBezTo>
                  <a:pt x="6624" y="2484"/>
                  <a:pt x="6942" y="2484"/>
                  <a:pt x="7260" y="2611"/>
                </a:cubicBezTo>
                <a:cubicBezTo>
                  <a:pt x="8916" y="3057"/>
                  <a:pt x="9999" y="4522"/>
                  <a:pt x="9999" y="6178"/>
                </a:cubicBezTo>
                <a:cubicBezTo>
                  <a:pt x="9999" y="6560"/>
                  <a:pt x="9935" y="6878"/>
                  <a:pt x="9872" y="7197"/>
                </a:cubicBezTo>
                <a:cubicBezTo>
                  <a:pt x="9426" y="8789"/>
                  <a:pt x="7961" y="9935"/>
                  <a:pt x="6305" y="9935"/>
                </a:cubicBezTo>
                <a:cubicBezTo>
                  <a:pt x="5923" y="9935"/>
                  <a:pt x="5605" y="9871"/>
                  <a:pt x="5286" y="9808"/>
                </a:cubicBezTo>
                <a:cubicBezTo>
                  <a:pt x="3630" y="9298"/>
                  <a:pt x="2548" y="7833"/>
                  <a:pt x="2548" y="6178"/>
                </a:cubicBezTo>
                <a:cubicBezTo>
                  <a:pt x="2548" y="5859"/>
                  <a:pt x="2612" y="5477"/>
                  <a:pt x="2675" y="5159"/>
                </a:cubicBezTo>
                <a:cubicBezTo>
                  <a:pt x="3121" y="3567"/>
                  <a:pt x="4586" y="2484"/>
                  <a:pt x="6242" y="2484"/>
                </a:cubicBezTo>
                <a:close/>
                <a:moveTo>
                  <a:pt x="6242" y="0"/>
                </a:moveTo>
                <a:cubicBezTo>
                  <a:pt x="5859" y="0"/>
                  <a:pt x="5477" y="0"/>
                  <a:pt x="5095" y="64"/>
                </a:cubicBezTo>
                <a:lnTo>
                  <a:pt x="5223" y="828"/>
                </a:lnTo>
                <a:cubicBezTo>
                  <a:pt x="4649" y="956"/>
                  <a:pt x="4140" y="1147"/>
                  <a:pt x="3630" y="1401"/>
                </a:cubicBezTo>
                <a:lnTo>
                  <a:pt x="3248" y="701"/>
                </a:lnTo>
                <a:cubicBezTo>
                  <a:pt x="2357" y="1147"/>
                  <a:pt x="1656" y="1847"/>
                  <a:pt x="1083" y="2675"/>
                </a:cubicBezTo>
                <a:lnTo>
                  <a:pt x="1720" y="3057"/>
                </a:lnTo>
                <a:cubicBezTo>
                  <a:pt x="1338" y="3567"/>
                  <a:pt x="1147" y="4076"/>
                  <a:pt x="956" y="4649"/>
                </a:cubicBezTo>
                <a:lnTo>
                  <a:pt x="255" y="4458"/>
                </a:lnTo>
                <a:lnTo>
                  <a:pt x="255" y="4522"/>
                </a:lnTo>
                <a:cubicBezTo>
                  <a:pt x="128" y="5095"/>
                  <a:pt x="1" y="5668"/>
                  <a:pt x="1" y="6241"/>
                </a:cubicBezTo>
                <a:cubicBezTo>
                  <a:pt x="1" y="6623"/>
                  <a:pt x="64" y="7006"/>
                  <a:pt x="128" y="7388"/>
                </a:cubicBezTo>
                <a:lnTo>
                  <a:pt x="828" y="7260"/>
                </a:lnTo>
                <a:cubicBezTo>
                  <a:pt x="956" y="7833"/>
                  <a:pt x="1147" y="8343"/>
                  <a:pt x="1465" y="8852"/>
                </a:cubicBezTo>
                <a:lnTo>
                  <a:pt x="765" y="9171"/>
                </a:lnTo>
                <a:cubicBezTo>
                  <a:pt x="1274" y="10062"/>
                  <a:pt x="1911" y="10827"/>
                  <a:pt x="2739" y="11336"/>
                </a:cubicBezTo>
                <a:lnTo>
                  <a:pt x="3185" y="10763"/>
                </a:lnTo>
                <a:cubicBezTo>
                  <a:pt x="3630" y="11081"/>
                  <a:pt x="4204" y="11336"/>
                  <a:pt x="4777" y="11463"/>
                </a:cubicBezTo>
                <a:lnTo>
                  <a:pt x="4522" y="12228"/>
                </a:lnTo>
                <a:lnTo>
                  <a:pt x="4586" y="12228"/>
                </a:lnTo>
                <a:cubicBezTo>
                  <a:pt x="5159" y="12355"/>
                  <a:pt x="5732" y="12419"/>
                  <a:pt x="6305" y="12419"/>
                </a:cubicBezTo>
                <a:cubicBezTo>
                  <a:pt x="6751" y="12419"/>
                  <a:pt x="7133" y="12419"/>
                  <a:pt x="7515" y="12291"/>
                </a:cubicBezTo>
                <a:lnTo>
                  <a:pt x="7388" y="11591"/>
                </a:lnTo>
                <a:cubicBezTo>
                  <a:pt x="7961" y="11463"/>
                  <a:pt x="8470" y="11272"/>
                  <a:pt x="8980" y="11018"/>
                </a:cubicBezTo>
                <a:lnTo>
                  <a:pt x="9362" y="11654"/>
                </a:lnTo>
                <a:cubicBezTo>
                  <a:pt x="10190" y="11145"/>
                  <a:pt x="10954" y="10508"/>
                  <a:pt x="11464" y="9680"/>
                </a:cubicBezTo>
                <a:lnTo>
                  <a:pt x="10890" y="9234"/>
                </a:lnTo>
                <a:cubicBezTo>
                  <a:pt x="11209" y="8789"/>
                  <a:pt x="11464" y="8216"/>
                  <a:pt x="11591" y="7642"/>
                </a:cubicBezTo>
                <a:lnTo>
                  <a:pt x="12292" y="7897"/>
                </a:lnTo>
                <a:cubicBezTo>
                  <a:pt x="12483" y="7388"/>
                  <a:pt x="12546" y="6751"/>
                  <a:pt x="12546" y="6178"/>
                </a:cubicBezTo>
                <a:cubicBezTo>
                  <a:pt x="12546" y="5796"/>
                  <a:pt x="12483" y="5413"/>
                  <a:pt x="12419" y="5031"/>
                </a:cubicBezTo>
                <a:lnTo>
                  <a:pt x="11718" y="5159"/>
                </a:lnTo>
                <a:cubicBezTo>
                  <a:pt x="11591" y="4586"/>
                  <a:pt x="11400" y="4076"/>
                  <a:pt x="11082" y="3567"/>
                </a:cubicBezTo>
                <a:lnTo>
                  <a:pt x="11782" y="3185"/>
                </a:lnTo>
                <a:cubicBezTo>
                  <a:pt x="11273" y="2357"/>
                  <a:pt x="10572" y="1592"/>
                  <a:pt x="9808" y="1019"/>
                </a:cubicBezTo>
                <a:lnTo>
                  <a:pt x="9362" y="1656"/>
                </a:lnTo>
                <a:cubicBezTo>
                  <a:pt x="8853" y="1338"/>
                  <a:pt x="8343" y="1083"/>
                  <a:pt x="7770" y="956"/>
                </a:cubicBezTo>
                <a:lnTo>
                  <a:pt x="7961" y="191"/>
                </a:lnTo>
                <a:cubicBezTo>
                  <a:pt x="7452" y="64"/>
                  <a:pt x="6878" y="0"/>
                  <a:pt x="6242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20"/>
          <p:cNvSpPr/>
          <p:nvPr/>
        </p:nvSpPr>
        <p:spPr>
          <a:xfrm>
            <a:off x="1994248" y="1967274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20"/>
          <p:cNvSpPr/>
          <p:nvPr/>
        </p:nvSpPr>
        <p:spPr>
          <a:xfrm>
            <a:off x="1994248" y="2098694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20"/>
          <p:cNvSpPr/>
          <p:nvPr/>
        </p:nvSpPr>
        <p:spPr>
          <a:xfrm>
            <a:off x="1994248" y="2230115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0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20"/>
          <p:cNvSpPr/>
          <p:nvPr/>
        </p:nvSpPr>
        <p:spPr>
          <a:xfrm>
            <a:off x="1994248" y="2494468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20"/>
          <p:cNvSpPr/>
          <p:nvPr/>
        </p:nvSpPr>
        <p:spPr>
          <a:xfrm>
            <a:off x="1994248" y="2625888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20"/>
          <p:cNvSpPr/>
          <p:nvPr/>
        </p:nvSpPr>
        <p:spPr>
          <a:xfrm>
            <a:off x="1994248" y="2888730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0"/>
                </a:moveTo>
                <a:lnTo>
                  <a:pt x="1" y="1592"/>
                </a:lnTo>
                <a:lnTo>
                  <a:pt x="41140" y="1592"/>
                </a:lnTo>
                <a:lnTo>
                  <a:pt x="4114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20"/>
          <p:cNvSpPr/>
          <p:nvPr/>
        </p:nvSpPr>
        <p:spPr>
          <a:xfrm>
            <a:off x="1994248" y="3020150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0"/>
                </a:moveTo>
                <a:lnTo>
                  <a:pt x="1" y="1592"/>
                </a:lnTo>
                <a:lnTo>
                  <a:pt x="41140" y="1592"/>
                </a:lnTo>
                <a:lnTo>
                  <a:pt x="41140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20"/>
          <p:cNvSpPr/>
          <p:nvPr/>
        </p:nvSpPr>
        <p:spPr>
          <a:xfrm>
            <a:off x="1994248" y="3282968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20"/>
          <p:cNvSpPr/>
          <p:nvPr/>
        </p:nvSpPr>
        <p:spPr>
          <a:xfrm>
            <a:off x="58164" y="1967274"/>
            <a:ext cx="1705373" cy="38224"/>
          </a:xfrm>
          <a:custGeom>
            <a:avLst/>
            <a:gdLst/>
            <a:ahLst/>
            <a:cxnLst/>
            <a:rect l="l" t="t" r="r" b="b"/>
            <a:pathLst>
              <a:path w="71072" h="1593" extrusionOk="0">
                <a:moveTo>
                  <a:pt x="0" y="1"/>
                </a:moveTo>
                <a:lnTo>
                  <a:pt x="0" y="1593"/>
                </a:lnTo>
                <a:lnTo>
                  <a:pt x="71071" y="1593"/>
                </a:lnTo>
                <a:lnTo>
                  <a:pt x="71071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20"/>
          <p:cNvSpPr/>
          <p:nvPr/>
        </p:nvSpPr>
        <p:spPr>
          <a:xfrm>
            <a:off x="58164" y="2098694"/>
            <a:ext cx="1705373" cy="38224"/>
          </a:xfrm>
          <a:custGeom>
            <a:avLst/>
            <a:gdLst/>
            <a:ahLst/>
            <a:cxnLst/>
            <a:rect l="l" t="t" r="r" b="b"/>
            <a:pathLst>
              <a:path w="71072" h="1593" extrusionOk="0">
                <a:moveTo>
                  <a:pt x="0" y="1"/>
                </a:moveTo>
                <a:lnTo>
                  <a:pt x="0" y="1593"/>
                </a:lnTo>
                <a:lnTo>
                  <a:pt x="71071" y="1593"/>
                </a:lnTo>
                <a:lnTo>
                  <a:pt x="71071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20"/>
          <p:cNvSpPr/>
          <p:nvPr/>
        </p:nvSpPr>
        <p:spPr>
          <a:xfrm>
            <a:off x="58164" y="2363047"/>
            <a:ext cx="1147609" cy="38248"/>
          </a:xfrm>
          <a:custGeom>
            <a:avLst/>
            <a:gdLst/>
            <a:ahLst/>
            <a:cxnLst/>
            <a:rect l="l" t="t" r="r" b="b"/>
            <a:pathLst>
              <a:path w="47827" h="1594" extrusionOk="0">
                <a:moveTo>
                  <a:pt x="0" y="1"/>
                </a:moveTo>
                <a:lnTo>
                  <a:pt x="0" y="1593"/>
                </a:lnTo>
                <a:lnTo>
                  <a:pt x="47827" y="1593"/>
                </a:lnTo>
                <a:lnTo>
                  <a:pt x="47827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20"/>
          <p:cNvSpPr/>
          <p:nvPr/>
        </p:nvSpPr>
        <p:spPr>
          <a:xfrm>
            <a:off x="2108848" y="1701385"/>
            <a:ext cx="701422" cy="114648"/>
          </a:xfrm>
          <a:custGeom>
            <a:avLst/>
            <a:gdLst/>
            <a:ahLst/>
            <a:cxnLst/>
            <a:rect l="l" t="t" r="r" b="b"/>
            <a:pathLst>
              <a:path w="29232" h="4778" extrusionOk="0">
                <a:moveTo>
                  <a:pt x="1" y="1"/>
                </a:moveTo>
                <a:lnTo>
                  <a:pt x="1" y="4777"/>
                </a:lnTo>
                <a:lnTo>
                  <a:pt x="29232" y="4777"/>
                </a:lnTo>
                <a:lnTo>
                  <a:pt x="29232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20"/>
          <p:cNvSpPr/>
          <p:nvPr/>
        </p:nvSpPr>
        <p:spPr>
          <a:xfrm>
            <a:off x="560907" y="1701385"/>
            <a:ext cx="699886" cy="114648"/>
          </a:xfrm>
          <a:custGeom>
            <a:avLst/>
            <a:gdLst/>
            <a:ahLst/>
            <a:cxnLst/>
            <a:rect l="l" t="t" r="r" b="b"/>
            <a:pathLst>
              <a:path w="29168" h="4778" extrusionOk="0">
                <a:moveTo>
                  <a:pt x="0" y="1"/>
                </a:moveTo>
                <a:lnTo>
                  <a:pt x="0" y="4777"/>
                </a:lnTo>
                <a:lnTo>
                  <a:pt x="29167" y="4777"/>
                </a:lnTo>
                <a:lnTo>
                  <a:pt x="2916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20"/>
          <p:cNvSpPr/>
          <p:nvPr/>
        </p:nvSpPr>
        <p:spPr>
          <a:xfrm>
            <a:off x="-1540239" y="2988045"/>
            <a:ext cx="735039" cy="1488386"/>
          </a:xfrm>
          <a:custGeom>
            <a:avLst/>
            <a:gdLst/>
            <a:ahLst/>
            <a:cxnLst/>
            <a:rect l="l" t="t" r="r" b="b"/>
            <a:pathLst>
              <a:path w="30633" h="62029" extrusionOk="0">
                <a:moveTo>
                  <a:pt x="17705" y="42924"/>
                </a:moveTo>
                <a:lnTo>
                  <a:pt x="17705" y="60437"/>
                </a:lnTo>
                <a:lnTo>
                  <a:pt x="12928" y="60437"/>
                </a:lnTo>
                <a:lnTo>
                  <a:pt x="12928" y="42924"/>
                </a:lnTo>
                <a:close/>
                <a:moveTo>
                  <a:pt x="15348" y="1"/>
                </a:moveTo>
                <a:cubicBezTo>
                  <a:pt x="7133" y="1"/>
                  <a:pt x="446" y="6496"/>
                  <a:pt x="192" y="14712"/>
                </a:cubicBezTo>
                <a:cubicBezTo>
                  <a:pt x="1" y="22927"/>
                  <a:pt x="6369" y="29741"/>
                  <a:pt x="14521" y="30187"/>
                </a:cubicBezTo>
                <a:lnTo>
                  <a:pt x="14521" y="41332"/>
                </a:lnTo>
                <a:lnTo>
                  <a:pt x="12164" y="41332"/>
                </a:lnTo>
                <a:cubicBezTo>
                  <a:pt x="11718" y="41332"/>
                  <a:pt x="11336" y="41714"/>
                  <a:pt x="11336" y="42159"/>
                </a:cubicBezTo>
                <a:lnTo>
                  <a:pt x="11336" y="61265"/>
                </a:lnTo>
                <a:cubicBezTo>
                  <a:pt x="11336" y="61710"/>
                  <a:pt x="11718" y="62029"/>
                  <a:pt x="12164" y="62029"/>
                </a:cubicBezTo>
                <a:lnTo>
                  <a:pt x="18533" y="62029"/>
                </a:lnTo>
                <a:cubicBezTo>
                  <a:pt x="18978" y="62029"/>
                  <a:pt x="19297" y="61710"/>
                  <a:pt x="19297" y="61265"/>
                </a:cubicBezTo>
                <a:lnTo>
                  <a:pt x="19297" y="42159"/>
                </a:lnTo>
                <a:cubicBezTo>
                  <a:pt x="19297" y="41714"/>
                  <a:pt x="18978" y="41332"/>
                  <a:pt x="18533" y="41332"/>
                </a:cubicBezTo>
                <a:lnTo>
                  <a:pt x="16113" y="41332"/>
                </a:lnTo>
                <a:lnTo>
                  <a:pt x="16113" y="30187"/>
                </a:lnTo>
                <a:cubicBezTo>
                  <a:pt x="24328" y="29741"/>
                  <a:pt x="30633" y="22927"/>
                  <a:pt x="30442" y="14712"/>
                </a:cubicBezTo>
                <a:cubicBezTo>
                  <a:pt x="30250" y="6496"/>
                  <a:pt x="23500" y="1"/>
                  <a:pt x="15348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20"/>
          <p:cNvSpPr/>
          <p:nvPr/>
        </p:nvSpPr>
        <p:spPr>
          <a:xfrm>
            <a:off x="-1210164" y="4037850"/>
            <a:ext cx="76424" cy="382048"/>
          </a:xfrm>
          <a:custGeom>
            <a:avLst/>
            <a:gdLst/>
            <a:ahLst/>
            <a:cxnLst/>
            <a:rect l="l" t="t" r="r" b="b"/>
            <a:pathLst>
              <a:path w="3185" h="15922" extrusionOk="0">
                <a:moveTo>
                  <a:pt x="0" y="1"/>
                </a:moveTo>
                <a:lnTo>
                  <a:pt x="0" y="15922"/>
                </a:lnTo>
                <a:lnTo>
                  <a:pt x="3185" y="15922"/>
                </a:lnTo>
                <a:lnTo>
                  <a:pt x="3185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20"/>
          <p:cNvSpPr/>
          <p:nvPr/>
        </p:nvSpPr>
        <p:spPr>
          <a:xfrm>
            <a:off x="24523" y="394881"/>
            <a:ext cx="1228616" cy="426343"/>
          </a:xfrm>
          <a:custGeom>
            <a:avLst/>
            <a:gdLst/>
            <a:ahLst/>
            <a:cxnLst/>
            <a:rect l="l" t="t" r="r" b="b"/>
            <a:pathLst>
              <a:path w="51203" h="17768" extrusionOk="0">
                <a:moveTo>
                  <a:pt x="49611" y="1592"/>
                </a:moveTo>
                <a:lnTo>
                  <a:pt x="49611" y="16176"/>
                </a:lnTo>
                <a:lnTo>
                  <a:pt x="1593" y="16176"/>
                </a:lnTo>
                <a:lnTo>
                  <a:pt x="1593" y="1592"/>
                </a:lnTo>
                <a:close/>
                <a:moveTo>
                  <a:pt x="1" y="0"/>
                </a:moveTo>
                <a:lnTo>
                  <a:pt x="1" y="17768"/>
                </a:lnTo>
                <a:lnTo>
                  <a:pt x="51203" y="17768"/>
                </a:lnTo>
                <a:lnTo>
                  <a:pt x="51203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20"/>
          <p:cNvSpPr/>
          <p:nvPr/>
        </p:nvSpPr>
        <p:spPr>
          <a:xfrm>
            <a:off x="-1485466" y="1111282"/>
            <a:ext cx="1101778" cy="368659"/>
          </a:xfrm>
          <a:custGeom>
            <a:avLst/>
            <a:gdLst/>
            <a:ahLst/>
            <a:cxnLst/>
            <a:rect l="l" t="t" r="r" b="b"/>
            <a:pathLst>
              <a:path w="45917" h="15364" extrusionOk="0">
                <a:moveTo>
                  <a:pt x="18787" y="1927"/>
                </a:moveTo>
                <a:lnTo>
                  <a:pt x="18787" y="1927"/>
                </a:lnTo>
                <a:cubicBezTo>
                  <a:pt x="15539" y="5557"/>
                  <a:pt x="18150" y="11288"/>
                  <a:pt x="22990" y="11288"/>
                </a:cubicBezTo>
                <a:cubicBezTo>
                  <a:pt x="27830" y="11288"/>
                  <a:pt x="30377" y="5557"/>
                  <a:pt x="27193" y="1927"/>
                </a:cubicBezTo>
                <a:lnTo>
                  <a:pt x="27193" y="1927"/>
                </a:lnTo>
                <a:cubicBezTo>
                  <a:pt x="27639" y="1990"/>
                  <a:pt x="28149" y="2054"/>
                  <a:pt x="28594" y="2118"/>
                </a:cubicBezTo>
                <a:cubicBezTo>
                  <a:pt x="31396" y="6512"/>
                  <a:pt x="28212" y="12307"/>
                  <a:pt x="22990" y="12307"/>
                </a:cubicBezTo>
                <a:cubicBezTo>
                  <a:pt x="17768" y="12307"/>
                  <a:pt x="14584" y="6512"/>
                  <a:pt x="17386" y="2118"/>
                </a:cubicBezTo>
                <a:cubicBezTo>
                  <a:pt x="17832" y="2054"/>
                  <a:pt x="18278" y="1990"/>
                  <a:pt x="18787" y="1927"/>
                </a:cubicBezTo>
                <a:close/>
                <a:moveTo>
                  <a:pt x="30569" y="2500"/>
                </a:moveTo>
                <a:cubicBezTo>
                  <a:pt x="35026" y="3455"/>
                  <a:pt x="39293" y="5238"/>
                  <a:pt x="43114" y="7722"/>
                </a:cubicBezTo>
                <a:cubicBezTo>
                  <a:pt x="37641" y="11329"/>
                  <a:pt x="31317" y="13418"/>
                  <a:pt x="24736" y="13692"/>
                </a:cubicBezTo>
                <a:lnTo>
                  <a:pt x="24736" y="13692"/>
                </a:lnTo>
                <a:cubicBezTo>
                  <a:pt x="29704" y="12588"/>
                  <a:pt x="32491" y="7212"/>
                  <a:pt x="30569" y="2500"/>
                </a:cubicBezTo>
                <a:close/>
                <a:moveTo>
                  <a:pt x="15348" y="2500"/>
                </a:moveTo>
                <a:lnTo>
                  <a:pt x="15348" y="2500"/>
                </a:lnTo>
                <a:cubicBezTo>
                  <a:pt x="13310" y="7340"/>
                  <a:pt x="16367" y="12880"/>
                  <a:pt x="21589" y="13772"/>
                </a:cubicBezTo>
                <a:cubicBezTo>
                  <a:pt x="14902" y="13517"/>
                  <a:pt x="8406" y="11415"/>
                  <a:pt x="2802" y="7722"/>
                </a:cubicBezTo>
                <a:cubicBezTo>
                  <a:pt x="6623" y="5174"/>
                  <a:pt x="10890" y="3455"/>
                  <a:pt x="15348" y="2500"/>
                </a:cubicBezTo>
                <a:close/>
                <a:moveTo>
                  <a:pt x="22958" y="0"/>
                </a:moveTo>
                <a:cubicBezTo>
                  <a:pt x="22608" y="0"/>
                  <a:pt x="22258" y="48"/>
                  <a:pt x="21907" y="143"/>
                </a:cubicBezTo>
                <a:cubicBezTo>
                  <a:pt x="14393" y="334"/>
                  <a:pt x="7069" y="2754"/>
                  <a:pt x="892" y="7085"/>
                </a:cubicBezTo>
                <a:lnTo>
                  <a:pt x="0" y="7722"/>
                </a:lnTo>
                <a:lnTo>
                  <a:pt x="892" y="8359"/>
                </a:lnTo>
                <a:cubicBezTo>
                  <a:pt x="7388" y="12944"/>
                  <a:pt x="15030" y="15364"/>
                  <a:pt x="22926" y="15364"/>
                </a:cubicBezTo>
                <a:cubicBezTo>
                  <a:pt x="30823" y="15364"/>
                  <a:pt x="38529" y="12944"/>
                  <a:pt x="44961" y="8359"/>
                </a:cubicBezTo>
                <a:lnTo>
                  <a:pt x="45916" y="7722"/>
                </a:lnTo>
                <a:lnTo>
                  <a:pt x="44961" y="7085"/>
                </a:lnTo>
                <a:cubicBezTo>
                  <a:pt x="38847" y="2754"/>
                  <a:pt x="31524" y="334"/>
                  <a:pt x="24009" y="143"/>
                </a:cubicBezTo>
                <a:cubicBezTo>
                  <a:pt x="23659" y="48"/>
                  <a:pt x="23309" y="0"/>
                  <a:pt x="22958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20"/>
          <p:cNvSpPr/>
          <p:nvPr/>
        </p:nvSpPr>
        <p:spPr>
          <a:xfrm>
            <a:off x="-742573" y="2272898"/>
            <a:ext cx="233831" cy="200046"/>
          </a:xfrm>
          <a:custGeom>
            <a:avLst/>
            <a:gdLst/>
            <a:ahLst/>
            <a:cxnLst/>
            <a:rect l="l" t="t" r="r" b="b"/>
            <a:pathLst>
              <a:path w="9745" h="8337" extrusionOk="0">
                <a:moveTo>
                  <a:pt x="5559" y="1576"/>
                </a:moveTo>
                <a:cubicBezTo>
                  <a:pt x="6878" y="1576"/>
                  <a:pt x="8152" y="2615"/>
                  <a:pt x="8152" y="4204"/>
                </a:cubicBezTo>
                <a:cubicBezTo>
                  <a:pt x="8152" y="5605"/>
                  <a:pt x="7006" y="6751"/>
                  <a:pt x="5541" y="6751"/>
                </a:cubicBezTo>
                <a:cubicBezTo>
                  <a:pt x="3248" y="6751"/>
                  <a:pt x="2102" y="3949"/>
                  <a:pt x="3758" y="2357"/>
                </a:cubicBezTo>
                <a:cubicBezTo>
                  <a:pt x="4276" y="1818"/>
                  <a:pt x="4923" y="1576"/>
                  <a:pt x="5559" y="1576"/>
                </a:cubicBezTo>
                <a:close/>
                <a:moveTo>
                  <a:pt x="5541" y="1"/>
                </a:moveTo>
                <a:cubicBezTo>
                  <a:pt x="1847" y="1"/>
                  <a:pt x="1" y="4458"/>
                  <a:pt x="2612" y="7070"/>
                </a:cubicBezTo>
                <a:cubicBezTo>
                  <a:pt x="3467" y="7945"/>
                  <a:pt x="4527" y="8336"/>
                  <a:pt x="5566" y="8336"/>
                </a:cubicBezTo>
                <a:cubicBezTo>
                  <a:pt x="7699" y="8336"/>
                  <a:pt x="9744" y="6688"/>
                  <a:pt x="9744" y="4204"/>
                </a:cubicBezTo>
                <a:cubicBezTo>
                  <a:pt x="9744" y="1847"/>
                  <a:pt x="7897" y="1"/>
                  <a:pt x="5541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20"/>
          <p:cNvSpPr/>
          <p:nvPr/>
        </p:nvSpPr>
        <p:spPr>
          <a:xfrm>
            <a:off x="2385439" y="1418388"/>
            <a:ext cx="233831" cy="200502"/>
          </a:xfrm>
          <a:custGeom>
            <a:avLst/>
            <a:gdLst/>
            <a:ahLst/>
            <a:cxnLst/>
            <a:rect l="l" t="t" r="r" b="b"/>
            <a:pathLst>
              <a:path w="9745" h="8356" extrusionOk="0">
                <a:moveTo>
                  <a:pt x="4034" y="1603"/>
                </a:moveTo>
                <a:cubicBezTo>
                  <a:pt x="4070" y="1603"/>
                  <a:pt x="4105" y="1604"/>
                  <a:pt x="4140" y="1605"/>
                </a:cubicBezTo>
                <a:cubicBezTo>
                  <a:pt x="6433" y="1605"/>
                  <a:pt x="7579" y="4344"/>
                  <a:pt x="5987" y="6000"/>
                </a:cubicBezTo>
                <a:cubicBezTo>
                  <a:pt x="5456" y="6531"/>
                  <a:pt x="4813" y="6767"/>
                  <a:pt x="4185" y="6767"/>
                </a:cubicBezTo>
                <a:cubicBezTo>
                  <a:pt x="2856" y="6767"/>
                  <a:pt x="1593" y="5710"/>
                  <a:pt x="1593" y="4153"/>
                </a:cubicBezTo>
                <a:cubicBezTo>
                  <a:pt x="1593" y="2787"/>
                  <a:pt x="2682" y="1603"/>
                  <a:pt x="4034" y="1603"/>
                </a:cubicBezTo>
                <a:close/>
                <a:moveTo>
                  <a:pt x="4189" y="0"/>
                </a:moveTo>
                <a:cubicBezTo>
                  <a:pt x="2041" y="0"/>
                  <a:pt x="1" y="1654"/>
                  <a:pt x="1" y="4153"/>
                </a:cubicBezTo>
                <a:cubicBezTo>
                  <a:pt x="1" y="6509"/>
                  <a:pt x="1848" y="8356"/>
                  <a:pt x="4140" y="8356"/>
                </a:cubicBezTo>
                <a:cubicBezTo>
                  <a:pt x="7898" y="8356"/>
                  <a:pt x="9744" y="3834"/>
                  <a:pt x="7133" y="1223"/>
                </a:cubicBezTo>
                <a:cubicBezTo>
                  <a:pt x="6268" y="379"/>
                  <a:pt x="5216" y="0"/>
                  <a:pt x="4189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20"/>
          <p:cNvSpPr/>
          <p:nvPr/>
        </p:nvSpPr>
        <p:spPr>
          <a:xfrm>
            <a:off x="3338976" y="2473808"/>
            <a:ext cx="189513" cy="161270"/>
          </a:xfrm>
          <a:custGeom>
            <a:avLst/>
            <a:gdLst/>
            <a:ahLst/>
            <a:cxnLst/>
            <a:rect l="l" t="t" r="r" b="b"/>
            <a:pathLst>
              <a:path w="7898" h="6721" extrusionOk="0">
                <a:moveTo>
                  <a:pt x="4472" y="0"/>
                </a:moveTo>
                <a:cubicBezTo>
                  <a:pt x="3635" y="0"/>
                  <a:pt x="2785" y="307"/>
                  <a:pt x="2102" y="989"/>
                </a:cubicBezTo>
                <a:cubicBezTo>
                  <a:pt x="1" y="3091"/>
                  <a:pt x="1465" y="6721"/>
                  <a:pt x="4522" y="6721"/>
                </a:cubicBezTo>
                <a:cubicBezTo>
                  <a:pt x="6369" y="6721"/>
                  <a:pt x="7897" y="5256"/>
                  <a:pt x="7897" y="3345"/>
                </a:cubicBezTo>
                <a:cubicBezTo>
                  <a:pt x="7897" y="1324"/>
                  <a:pt x="6213" y="0"/>
                  <a:pt x="4472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20"/>
          <p:cNvSpPr/>
          <p:nvPr/>
        </p:nvSpPr>
        <p:spPr>
          <a:xfrm>
            <a:off x="742741" y="4509280"/>
            <a:ext cx="189513" cy="162758"/>
          </a:xfrm>
          <a:custGeom>
            <a:avLst/>
            <a:gdLst/>
            <a:ahLst/>
            <a:cxnLst/>
            <a:rect l="l" t="t" r="r" b="b"/>
            <a:pathLst>
              <a:path w="7898" h="6783" extrusionOk="0">
                <a:moveTo>
                  <a:pt x="4464" y="0"/>
                </a:moveTo>
                <a:cubicBezTo>
                  <a:pt x="3629" y="0"/>
                  <a:pt x="2782" y="307"/>
                  <a:pt x="2102" y="987"/>
                </a:cubicBezTo>
                <a:cubicBezTo>
                  <a:pt x="0" y="3089"/>
                  <a:pt x="1465" y="6782"/>
                  <a:pt x="4522" y="6782"/>
                </a:cubicBezTo>
                <a:cubicBezTo>
                  <a:pt x="6369" y="6782"/>
                  <a:pt x="7897" y="5254"/>
                  <a:pt x="7897" y="3407"/>
                </a:cubicBezTo>
                <a:cubicBezTo>
                  <a:pt x="7897" y="1340"/>
                  <a:pt x="6207" y="0"/>
                  <a:pt x="446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20"/>
          <p:cNvSpPr/>
          <p:nvPr/>
        </p:nvSpPr>
        <p:spPr>
          <a:xfrm>
            <a:off x="3910489" y="755070"/>
            <a:ext cx="187977" cy="162422"/>
          </a:xfrm>
          <a:custGeom>
            <a:avLst/>
            <a:gdLst/>
            <a:ahLst/>
            <a:cxnLst/>
            <a:rect l="l" t="t" r="r" b="b"/>
            <a:pathLst>
              <a:path w="7834" h="6769" extrusionOk="0">
                <a:moveTo>
                  <a:pt x="4420" y="0"/>
                </a:moveTo>
                <a:cubicBezTo>
                  <a:pt x="3604" y="0"/>
                  <a:pt x="2774" y="301"/>
                  <a:pt x="2102" y="974"/>
                </a:cubicBezTo>
                <a:cubicBezTo>
                  <a:pt x="0" y="3139"/>
                  <a:pt x="1465" y="6769"/>
                  <a:pt x="4458" y="6769"/>
                </a:cubicBezTo>
                <a:cubicBezTo>
                  <a:pt x="6369" y="6769"/>
                  <a:pt x="7833" y="5241"/>
                  <a:pt x="7833" y="3394"/>
                </a:cubicBezTo>
                <a:cubicBezTo>
                  <a:pt x="7833" y="1358"/>
                  <a:pt x="6155" y="0"/>
                  <a:pt x="442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20"/>
          <p:cNvSpPr/>
          <p:nvPr/>
        </p:nvSpPr>
        <p:spPr>
          <a:xfrm>
            <a:off x="1221034" y="4212030"/>
            <a:ext cx="276182" cy="199518"/>
          </a:xfrm>
          <a:custGeom>
            <a:avLst/>
            <a:gdLst/>
            <a:ahLst/>
            <a:cxnLst/>
            <a:rect l="l" t="t" r="r" b="b"/>
            <a:pathLst>
              <a:path w="11510" h="8315" extrusionOk="0">
                <a:moveTo>
                  <a:pt x="6004" y="1555"/>
                </a:moveTo>
                <a:cubicBezTo>
                  <a:pt x="7334" y="1555"/>
                  <a:pt x="8598" y="2583"/>
                  <a:pt x="8598" y="4141"/>
                </a:cubicBezTo>
                <a:cubicBezTo>
                  <a:pt x="8598" y="5542"/>
                  <a:pt x="7452" y="6688"/>
                  <a:pt x="6051" y="6752"/>
                </a:cubicBezTo>
                <a:cubicBezTo>
                  <a:pt x="3758" y="6752"/>
                  <a:pt x="2612" y="3950"/>
                  <a:pt x="4204" y="2294"/>
                </a:cubicBezTo>
                <a:cubicBezTo>
                  <a:pt x="4734" y="1784"/>
                  <a:pt x="5377" y="1555"/>
                  <a:pt x="6004" y="1555"/>
                </a:cubicBezTo>
                <a:close/>
                <a:moveTo>
                  <a:pt x="6130" y="1"/>
                </a:moveTo>
                <a:cubicBezTo>
                  <a:pt x="6104" y="1"/>
                  <a:pt x="6077" y="1"/>
                  <a:pt x="6051" y="2"/>
                </a:cubicBezTo>
                <a:cubicBezTo>
                  <a:pt x="4013" y="2"/>
                  <a:pt x="2293" y="1403"/>
                  <a:pt x="1975" y="3377"/>
                </a:cubicBezTo>
                <a:lnTo>
                  <a:pt x="1083" y="3377"/>
                </a:lnTo>
                <a:cubicBezTo>
                  <a:pt x="1" y="3377"/>
                  <a:pt x="1" y="4969"/>
                  <a:pt x="1083" y="4969"/>
                </a:cubicBezTo>
                <a:lnTo>
                  <a:pt x="1975" y="4969"/>
                </a:lnTo>
                <a:cubicBezTo>
                  <a:pt x="2367" y="7090"/>
                  <a:pt x="4189" y="8314"/>
                  <a:pt x="6051" y="8314"/>
                </a:cubicBezTo>
                <a:cubicBezTo>
                  <a:pt x="7208" y="8314"/>
                  <a:pt x="8380" y="7841"/>
                  <a:pt x="9235" y="6816"/>
                </a:cubicBezTo>
                <a:cubicBezTo>
                  <a:pt x="11510" y="4098"/>
                  <a:pt x="9583" y="1"/>
                  <a:pt x="6130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20"/>
          <p:cNvSpPr/>
          <p:nvPr/>
        </p:nvSpPr>
        <p:spPr>
          <a:xfrm>
            <a:off x="-707421" y="2509753"/>
            <a:ext cx="195607" cy="1401284"/>
          </a:xfrm>
          <a:custGeom>
            <a:avLst/>
            <a:gdLst/>
            <a:ahLst/>
            <a:cxnLst/>
            <a:rect l="l" t="t" r="r" b="b"/>
            <a:pathLst>
              <a:path w="8152" h="58399" extrusionOk="0">
                <a:moveTo>
                  <a:pt x="5859" y="13438"/>
                </a:moveTo>
                <a:lnTo>
                  <a:pt x="6369" y="20634"/>
                </a:lnTo>
                <a:lnTo>
                  <a:pt x="1783" y="20634"/>
                </a:lnTo>
                <a:lnTo>
                  <a:pt x="2293" y="13438"/>
                </a:lnTo>
                <a:close/>
                <a:moveTo>
                  <a:pt x="4076" y="1"/>
                </a:moveTo>
                <a:lnTo>
                  <a:pt x="3376" y="1593"/>
                </a:lnTo>
                <a:cubicBezTo>
                  <a:pt x="2611" y="3312"/>
                  <a:pt x="0" y="8980"/>
                  <a:pt x="0" y="10254"/>
                </a:cubicBezTo>
                <a:cubicBezTo>
                  <a:pt x="64" y="11082"/>
                  <a:pt x="319" y="11909"/>
                  <a:pt x="765" y="12610"/>
                </a:cubicBezTo>
                <a:lnTo>
                  <a:pt x="191" y="20634"/>
                </a:lnTo>
                <a:lnTo>
                  <a:pt x="128" y="20634"/>
                </a:lnTo>
                <a:lnTo>
                  <a:pt x="128" y="21462"/>
                </a:lnTo>
                <a:lnTo>
                  <a:pt x="64" y="22226"/>
                </a:lnTo>
                <a:lnTo>
                  <a:pt x="128" y="22226"/>
                </a:lnTo>
                <a:lnTo>
                  <a:pt x="765" y="58399"/>
                </a:lnTo>
                <a:lnTo>
                  <a:pt x="7388" y="58399"/>
                </a:lnTo>
                <a:lnTo>
                  <a:pt x="8025" y="22163"/>
                </a:lnTo>
                <a:lnTo>
                  <a:pt x="8088" y="22163"/>
                </a:lnTo>
                <a:lnTo>
                  <a:pt x="8025" y="21398"/>
                </a:lnTo>
                <a:lnTo>
                  <a:pt x="8025" y="20571"/>
                </a:lnTo>
                <a:lnTo>
                  <a:pt x="7961" y="20571"/>
                </a:lnTo>
                <a:lnTo>
                  <a:pt x="7388" y="12546"/>
                </a:lnTo>
                <a:cubicBezTo>
                  <a:pt x="7833" y="11846"/>
                  <a:pt x="8088" y="11018"/>
                  <a:pt x="8152" y="10254"/>
                </a:cubicBezTo>
                <a:cubicBezTo>
                  <a:pt x="8152" y="8980"/>
                  <a:pt x="5605" y="3312"/>
                  <a:pt x="4840" y="1593"/>
                </a:cubicBezTo>
                <a:lnTo>
                  <a:pt x="4076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20"/>
          <p:cNvSpPr/>
          <p:nvPr/>
        </p:nvSpPr>
        <p:spPr>
          <a:xfrm>
            <a:off x="3685848" y="1663366"/>
            <a:ext cx="932182" cy="716707"/>
          </a:xfrm>
          <a:custGeom>
            <a:avLst/>
            <a:gdLst/>
            <a:ahLst/>
            <a:cxnLst/>
            <a:rect l="l" t="t" r="r" b="b"/>
            <a:pathLst>
              <a:path w="38849" h="29869" extrusionOk="0">
                <a:moveTo>
                  <a:pt x="33626" y="1593"/>
                </a:moveTo>
                <a:cubicBezTo>
                  <a:pt x="35600" y="1593"/>
                  <a:pt x="37256" y="3248"/>
                  <a:pt x="37256" y="5223"/>
                </a:cubicBezTo>
                <a:lnTo>
                  <a:pt x="37256" y="16113"/>
                </a:lnTo>
                <a:cubicBezTo>
                  <a:pt x="37256" y="18087"/>
                  <a:pt x="35600" y="19679"/>
                  <a:pt x="33626" y="19743"/>
                </a:cubicBezTo>
                <a:lnTo>
                  <a:pt x="30697" y="19743"/>
                </a:lnTo>
                <a:lnTo>
                  <a:pt x="24519" y="25856"/>
                </a:lnTo>
                <a:lnTo>
                  <a:pt x="24774" y="19679"/>
                </a:lnTo>
                <a:lnTo>
                  <a:pt x="5223" y="19679"/>
                </a:lnTo>
                <a:cubicBezTo>
                  <a:pt x="3249" y="19679"/>
                  <a:pt x="1593" y="18087"/>
                  <a:pt x="1593" y="16113"/>
                </a:cubicBezTo>
                <a:lnTo>
                  <a:pt x="1593" y="5223"/>
                </a:lnTo>
                <a:cubicBezTo>
                  <a:pt x="1593" y="3248"/>
                  <a:pt x="3249" y="1593"/>
                  <a:pt x="5223" y="1593"/>
                </a:cubicBezTo>
                <a:close/>
                <a:moveTo>
                  <a:pt x="5223" y="1"/>
                </a:moveTo>
                <a:cubicBezTo>
                  <a:pt x="2357" y="1"/>
                  <a:pt x="1" y="2357"/>
                  <a:pt x="1" y="5223"/>
                </a:cubicBezTo>
                <a:lnTo>
                  <a:pt x="1" y="16113"/>
                </a:lnTo>
                <a:cubicBezTo>
                  <a:pt x="1" y="18978"/>
                  <a:pt x="2357" y="21335"/>
                  <a:pt x="5223" y="21335"/>
                </a:cubicBezTo>
                <a:lnTo>
                  <a:pt x="23118" y="21335"/>
                </a:lnTo>
                <a:lnTo>
                  <a:pt x="22800" y="29868"/>
                </a:lnTo>
                <a:lnTo>
                  <a:pt x="31397" y="21335"/>
                </a:lnTo>
                <a:lnTo>
                  <a:pt x="33626" y="21335"/>
                </a:lnTo>
                <a:cubicBezTo>
                  <a:pt x="36556" y="21271"/>
                  <a:pt x="38848" y="18978"/>
                  <a:pt x="38848" y="16113"/>
                </a:cubicBezTo>
                <a:lnTo>
                  <a:pt x="38848" y="5223"/>
                </a:lnTo>
                <a:cubicBezTo>
                  <a:pt x="38848" y="2357"/>
                  <a:pt x="36556" y="1"/>
                  <a:pt x="33626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20"/>
          <p:cNvSpPr/>
          <p:nvPr/>
        </p:nvSpPr>
        <p:spPr>
          <a:xfrm>
            <a:off x="3328274" y="2971248"/>
            <a:ext cx="236879" cy="1473101"/>
          </a:xfrm>
          <a:custGeom>
            <a:avLst/>
            <a:gdLst/>
            <a:ahLst/>
            <a:cxnLst/>
            <a:rect l="l" t="t" r="r" b="b"/>
            <a:pathLst>
              <a:path w="9872" h="61392" extrusionOk="0">
                <a:moveTo>
                  <a:pt x="6751" y="16431"/>
                </a:moveTo>
                <a:lnTo>
                  <a:pt x="7261" y="23563"/>
                </a:lnTo>
                <a:lnTo>
                  <a:pt x="2675" y="23563"/>
                </a:lnTo>
                <a:lnTo>
                  <a:pt x="3121" y="16431"/>
                </a:lnTo>
                <a:close/>
                <a:moveTo>
                  <a:pt x="4522" y="0"/>
                </a:moveTo>
                <a:cubicBezTo>
                  <a:pt x="3312" y="2229"/>
                  <a:pt x="1" y="8661"/>
                  <a:pt x="1" y="10890"/>
                </a:cubicBezTo>
                <a:cubicBezTo>
                  <a:pt x="1" y="12482"/>
                  <a:pt x="765" y="13947"/>
                  <a:pt x="1975" y="14902"/>
                </a:cubicBezTo>
                <a:lnTo>
                  <a:pt x="1657" y="14902"/>
                </a:lnTo>
                <a:lnTo>
                  <a:pt x="1020" y="23627"/>
                </a:lnTo>
                <a:lnTo>
                  <a:pt x="956" y="23627"/>
                </a:lnTo>
                <a:lnTo>
                  <a:pt x="956" y="24455"/>
                </a:lnTo>
                <a:lnTo>
                  <a:pt x="956" y="25219"/>
                </a:lnTo>
                <a:lnTo>
                  <a:pt x="1020" y="25219"/>
                </a:lnTo>
                <a:lnTo>
                  <a:pt x="1593" y="61391"/>
                </a:lnTo>
                <a:lnTo>
                  <a:pt x="8216" y="61391"/>
                </a:lnTo>
                <a:lnTo>
                  <a:pt x="8853" y="25219"/>
                </a:lnTo>
                <a:lnTo>
                  <a:pt x="8916" y="25219"/>
                </a:lnTo>
                <a:lnTo>
                  <a:pt x="8853" y="24455"/>
                </a:lnTo>
                <a:lnTo>
                  <a:pt x="8853" y="23627"/>
                </a:lnTo>
                <a:lnTo>
                  <a:pt x="8789" y="23627"/>
                </a:lnTo>
                <a:lnTo>
                  <a:pt x="8216" y="14902"/>
                </a:lnTo>
                <a:lnTo>
                  <a:pt x="7834" y="14902"/>
                </a:lnTo>
                <a:cubicBezTo>
                  <a:pt x="9108" y="13947"/>
                  <a:pt x="9872" y="12482"/>
                  <a:pt x="9872" y="10890"/>
                </a:cubicBezTo>
                <a:cubicBezTo>
                  <a:pt x="9872" y="8661"/>
                  <a:pt x="6560" y="2229"/>
                  <a:pt x="5350" y="0"/>
                </a:cubicBezTo>
                <a:lnTo>
                  <a:pt x="5350" y="9553"/>
                </a:lnTo>
                <a:cubicBezTo>
                  <a:pt x="7261" y="10062"/>
                  <a:pt x="6879" y="12801"/>
                  <a:pt x="4904" y="12801"/>
                </a:cubicBezTo>
                <a:cubicBezTo>
                  <a:pt x="2994" y="12801"/>
                  <a:pt x="2612" y="10062"/>
                  <a:pt x="4522" y="9553"/>
                </a:cubicBezTo>
                <a:lnTo>
                  <a:pt x="4522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20"/>
          <p:cNvSpPr/>
          <p:nvPr/>
        </p:nvSpPr>
        <p:spPr>
          <a:xfrm>
            <a:off x="3759681" y="2919947"/>
            <a:ext cx="126382" cy="71193"/>
          </a:xfrm>
          <a:custGeom>
            <a:avLst/>
            <a:gdLst/>
            <a:ahLst/>
            <a:cxnLst/>
            <a:rect l="l" t="t" r="r" b="b"/>
            <a:pathLst>
              <a:path w="5267" h="2967" extrusionOk="0">
                <a:moveTo>
                  <a:pt x="1179" y="1"/>
                </a:moveTo>
                <a:cubicBezTo>
                  <a:pt x="396" y="1"/>
                  <a:pt x="0" y="1235"/>
                  <a:pt x="936" y="1565"/>
                </a:cubicBezTo>
                <a:cubicBezTo>
                  <a:pt x="1891" y="1947"/>
                  <a:pt x="2846" y="2329"/>
                  <a:pt x="3802" y="2839"/>
                </a:cubicBezTo>
                <a:cubicBezTo>
                  <a:pt x="3865" y="2902"/>
                  <a:pt x="3993" y="2966"/>
                  <a:pt x="4120" y="2966"/>
                </a:cubicBezTo>
                <a:cubicBezTo>
                  <a:pt x="4948" y="2966"/>
                  <a:pt x="5266" y="1820"/>
                  <a:pt x="4502" y="1438"/>
                </a:cubicBezTo>
                <a:cubicBezTo>
                  <a:pt x="3547" y="928"/>
                  <a:pt x="2528" y="482"/>
                  <a:pt x="1573" y="100"/>
                </a:cubicBezTo>
                <a:cubicBezTo>
                  <a:pt x="1434" y="31"/>
                  <a:pt x="1302" y="1"/>
                  <a:pt x="1179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20"/>
          <p:cNvSpPr/>
          <p:nvPr/>
        </p:nvSpPr>
        <p:spPr>
          <a:xfrm>
            <a:off x="4206947" y="3632911"/>
            <a:ext cx="151288" cy="169645"/>
          </a:xfrm>
          <a:custGeom>
            <a:avLst/>
            <a:gdLst/>
            <a:ahLst/>
            <a:cxnLst/>
            <a:rect l="l" t="t" r="r" b="b"/>
            <a:pathLst>
              <a:path w="6305" h="7070" extrusionOk="0">
                <a:moveTo>
                  <a:pt x="3121" y="0"/>
                </a:moveTo>
                <a:cubicBezTo>
                  <a:pt x="2675" y="0"/>
                  <a:pt x="2293" y="319"/>
                  <a:pt x="2293" y="765"/>
                </a:cubicBezTo>
                <a:lnTo>
                  <a:pt x="0" y="765"/>
                </a:lnTo>
                <a:lnTo>
                  <a:pt x="0" y="7069"/>
                </a:lnTo>
                <a:lnTo>
                  <a:pt x="6305" y="7069"/>
                </a:lnTo>
                <a:lnTo>
                  <a:pt x="6305" y="828"/>
                </a:lnTo>
                <a:lnTo>
                  <a:pt x="3885" y="828"/>
                </a:lnTo>
                <a:lnTo>
                  <a:pt x="3885" y="765"/>
                </a:lnTo>
                <a:cubicBezTo>
                  <a:pt x="3885" y="319"/>
                  <a:pt x="3566" y="0"/>
                  <a:pt x="312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20"/>
          <p:cNvSpPr/>
          <p:nvPr/>
        </p:nvSpPr>
        <p:spPr>
          <a:xfrm>
            <a:off x="3902835" y="2990972"/>
            <a:ext cx="301065" cy="314934"/>
          </a:xfrm>
          <a:custGeom>
            <a:avLst/>
            <a:gdLst/>
            <a:ahLst/>
            <a:cxnLst/>
            <a:rect l="l" t="t" r="r" b="b"/>
            <a:pathLst>
              <a:path w="12547" h="13125" extrusionOk="0">
                <a:moveTo>
                  <a:pt x="920" y="1"/>
                </a:moveTo>
                <a:cubicBezTo>
                  <a:pt x="664" y="1"/>
                  <a:pt x="420" y="141"/>
                  <a:pt x="256" y="388"/>
                </a:cubicBezTo>
                <a:cubicBezTo>
                  <a:pt x="1" y="707"/>
                  <a:pt x="128" y="1216"/>
                  <a:pt x="510" y="1471"/>
                </a:cubicBezTo>
                <a:cubicBezTo>
                  <a:pt x="1338" y="2044"/>
                  <a:pt x="2166" y="2617"/>
                  <a:pt x="2994" y="3318"/>
                </a:cubicBezTo>
                <a:cubicBezTo>
                  <a:pt x="3121" y="3381"/>
                  <a:pt x="3312" y="3445"/>
                  <a:pt x="3504" y="3445"/>
                </a:cubicBezTo>
                <a:lnTo>
                  <a:pt x="3567" y="3445"/>
                </a:lnTo>
                <a:lnTo>
                  <a:pt x="3567" y="9049"/>
                </a:lnTo>
                <a:lnTo>
                  <a:pt x="9490" y="9049"/>
                </a:lnTo>
                <a:cubicBezTo>
                  <a:pt x="9171" y="9304"/>
                  <a:pt x="9108" y="9750"/>
                  <a:pt x="9299" y="10068"/>
                </a:cubicBezTo>
                <a:cubicBezTo>
                  <a:pt x="9936" y="10960"/>
                  <a:pt x="10445" y="11851"/>
                  <a:pt x="10955" y="12743"/>
                </a:cubicBezTo>
                <a:cubicBezTo>
                  <a:pt x="11082" y="12998"/>
                  <a:pt x="11337" y="13125"/>
                  <a:pt x="11655" y="13125"/>
                </a:cubicBezTo>
                <a:cubicBezTo>
                  <a:pt x="11782" y="13125"/>
                  <a:pt x="11910" y="13125"/>
                  <a:pt x="12037" y="12998"/>
                </a:cubicBezTo>
                <a:cubicBezTo>
                  <a:pt x="12419" y="12807"/>
                  <a:pt x="12547" y="12361"/>
                  <a:pt x="12356" y="11915"/>
                </a:cubicBezTo>
                <a:cubicBezTo>
                  <a:pt x="11846" y="11023"/>
                  <a:pt x="11273" y="10068"/>
                  <a:pt x="10636" y="9177"/>
                </a:cubicBezTo>
                <a:cubicBezTo>
                  <a:pt x="10445" y="8922"/>
                  <a:pt x="10190" y="8858"/>
                  <a:pt x="9872" y="8858"/>
                </a:cubicBezTo>
                <a:lnTo>
                  <a:pt x="9872" y="2744"/>
                </a:lnTo>
                <a:lnTo>
                  <a:pt x="4268" y="2744"/>
                </a:lnTo>
                <a:cubicBezTo>
                  <a:pt x="4268" y="2490"/>
                  <a:pt x="4204" y="2235"/>
                  <a:pt x="4013" y="2044"/>
                </a:cubicBezTo>
                <a:cubicBezTo>
                  <a:pt x="3121" y="1407"/>
                  <a:pt x="2230" y="707"/>
                  <a:pt x="1338" y="133"/>
                </a:cubicBezTo>
                <a:cubicBezTo>
                  <a:pt x="1203" y="43"/>
                  <a:pt x="1060" y="1"/>
                  <a:pt x="92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20"/>
          <p:cNvSpPr/>
          <p:nvPr/>
        </p:nvSpPr>
        <p:spPr>
          <a:xfrm>
            <a:off x="3358844" y="2801628"/>
            <a:ext cx="234863" cy="151288"/>
          </a:xfrm>
          <a:custGeom>
            <a:avLst/>
            <a:gdLst/>
            <a:ahLst/>
            <a:cxnLst/>
            <a:rect l="l" t="t" r="r" b="b"/>
            <a:pathLst>
              <a:path w="9788" h="6305" extrusionOk="0">
                <a:moveTo>
                  <a:pt x="0" y="0"/>
                </a:moveTo>
                <a:lnTo>
                  <a:pt x="0" y="6305"/>
                </a:lnTo>
                <a:lnTo>
                  <a:pt x="6305" y="6305"/>
                </a:lnTo>
                <a:lnTo>
                  <a:pt x="6305" y="4140"/>
                </a:lnTo>
                <a:cubicBezTo>
                  <a:pt x="7133" y="4140"/>
                  <a:pt x="7834" y="4203"/>
                  <a:pt x="8598" y="4267"/>
                </a:cubicBezTo>
                <a:lnTo>
                  <a:pt x="8725" y="4267"/>
                </a:lnTo>
                <a:cubicBezTo>
                  <a:pt x="8745" y="4268"/>
                  <a:pt x="8765" y="4269"/>
                  <a:pt x="8784" y="4269"/>
                </a:cubicBezTo>
                <a:cubicBezTo>
                  <a:pt x="9746" y="4269"/>
                  <a:pt x="9788" y="2737"/>
                  <a:pt x="8789" y="2675"/>
                </a:cubicBezTo>
                <a:cubicBezTo>
                  <a:pt x="7961" y="2611"/>
                  <a:pt x="7133" y="2548"/>
                  <a:pt x="6305" y="2548"/>
                </a:cubicBezTo>
                <a:lnTo>
                  <a:pt x="630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20"/>
          <p:cNvSpPr/>
          <p:nvPr/>
        </p:nvSpPr>
        <p:spPr>
          <a:xfrm>
            <a:off x="4240660" y="3481406"/>
            <a:ext cx="56460" cy="113328"/>
          </a:xfrm>
          <a:custGeom>
            <a:avLst/>
            <a:gdLst/>
            <a:ahLst/>
            <a:cxnLst/>
            <a:rect l="l" t="t" r="r" b="b"/>
            <a:pathLst>
              <a:path w="2353" h="4723" extrusionOk="0">
                <a:moveTo>
                  <a:pt x="968" y="1"/>
                </a:moveTo>
                <a:cubicBezTo>
                  <a:pt x="491" y="1"/>
                  <a:pt x="1" y="395"/>
                  <a:pt x="187" y="1029"/>
                </a:cubicBezTo>
                <a:cubicBezTo>
                  <a:pt x="378" y="1984"/>
                  <a:pt x="569" y="3003"/>
                  <a:pt x="697" y="4022"/>
                </a:cubicBezTo>
                <a:cubicBezTo>
                  <a:pt x="760" y="4404"/>
                  <a:pt x="1079" y="4722"/>
                  <a:pt x="1524" y="4722"/>
                </a:cubicBezTo>
                <a:lnTo>
                  <a:pt x="1588" y="4722"/>
                </a:lnTo>
                <a:cubicBezTo>
                  <a:pt x="2034" y="4659"/>
                  <a:pt x="2352" y="4276"/>
                  <a:pt x="2289" y="3831"/>
                </a:cubicBezTo>
                <a:cubicBezTo>
                  <a:pt x="2161" y="2748"/>
                  <a:pt x="1970" y="1729"/>
                  <a:pt x="1716" y="646"/>
                </a:cubicBezTo>
                <a:cubicBezTo>
                  <a:pt x="1636" y="198"/>
                  <a:pt x="1306" y="1"/>
                  <a:pt x="96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20"/>
          <p:cNvSpPr/>
          <p:nvPr/>
        </p:nvSpPr>
        <p:spPr>
          <a:xfrm>
            <a:off x="3623197" y="2875820"/>
            <a:ext cx="116160" cy="57252"/>
          </a:xfrm>
          <a:custGeom>
            <a:avLst/>
            <a:gdLst/>
            <a:ahLst/>
            <a:cxnLst/>
            <a:rect l="l" t="t" r="r" b="b"/>
            <a:pathLst>
              <a:path w="4841" h="2386" extrusionOk="0">
                <a:moveTo>
                  <a:pt x="759" y="0"/>
                </a:moveTo>
                <a:cubicBezTo>
                  <a:pt x="402" y="0"/>
                  <a:pt x="118" y="287"/>
                  <a:pt x="64" y="666"/>
                </a:cubicBezTo>
                <a:cubicBezTo>
                  <a:pt x="1" y="1111"/>
                  <a:pt x="255" y="1557"/>
                  <a:pt x="701" y="1621"/>
                </a:cubicBezTo>
                <a:cubicBezTo>
                  <a:pt x="1720" y="1812"/>
                  <a:pt x="2739" y="2067"/>
                  <a:pt x="3694" y="2385"/>
                </a:cubicBezTo>
                <a:lnTo>
                  <a:pt x="3949" y="2385"/>
                </a:lnTo>
                <a:cubicBezTo>
                  <a:pt x="4268" y="2321"/>
                  <a:pt x="4586" y="2130"/>
                  <a:pt x="4713" y="1812"/>
                </a:cubicBezTo>
                <a:cubicBezTo>
                  <a:pt x="4841" y="1366"/>
                  <a:pt x="4586" y="920"/>
                  <a:pt x="4140" y="793"/>
                </a:cubicBezTo>
                <a:cubicBezTo>
                  <a:pt x="3121" y="475"/>
                  <a:pt x="2102" y="220"/>
                  <a:pt x="956" y="29"/>
                </a:cubicBezTo>
                <a:cubicBezTo>
                  <a:pt x="889" y="10"/>
                  <a:pt x="823" y="0"/>
                  <a:pt x="75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20"/>
          <p:cNvSpPr/>
          <p:nvPr/>
        </p:nvSpPr>
        <p:spPr>
          <a:xfrm>
            <a:off x="4191423" y="3335613"/>
            <a:ext cx="73593" cy="110881"/>
          </a:xfrm>
          <a:custGeom>
            <a:avLst/>
            <a:gdLst/>
            <a:ahLst/>
            <a:cxnLst/>
            <a:rect l="l" t="t" r="r" b="b"/>
            <a:pathLst>
              <a:path w="3067" h="4621" extrusionOk="0">
                <a:moveTo>
                  <a:pt x="1048" y="1"/>
                </a:moveTo>
                <a:cubicBezTo>
                  <a:pt x="518" y="1"/>
                  <a:pt x="0" y="525"/>
                  <a:pt x="329" y="1182"/>
                </a:cubicBezTo>
                <a:cubicBezTo>
                  <a:pt x="711" y="2074"/>
                  <a:pt x="1093" y="3092"/>
                  <a:pt x="1411" y="4048"/>
                </a:cubicBezTo>
                <a:cubicBezTo>
                  <a:pt x="1539" y="4366"/>
                  <a:pt x="1857" y="4621"/>
                  <a:pt x="2175" y="4621"/>
                </a:cubicBezTo>
                <a:cubicBezTo>
                  <a:pt x="2239" y="4621"/>
                  <a:pt x="2366" y="4621"/>
                  <a:pt x="2430" y="4557"/>
                </a:cubicBezTo>
                <a:cubicBezTo>
                  <a:pt x="2812" y="4430"/>
                  <a:pt x="3067" y="3984"/>
                  <a:pt x="2940" y="3538"/>
                </a:cubicBezTo>
                <a:cubicBezTo>
                  <a:pt x="2621" y="2519"/>
                  <a:pt x="2239" y="1500"/>
                  <a:pt x="1793" y="545"/>
                </a:cubicBezTo>
                <a:cubicBezTo>
                  <a:pt x="1635" y="160"/>
                  <a:pt x="1340" y="1"/>
                  <a:pt x="104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20"/>
          <p:cNvSpPr/>
          <p:nvPr/>
        </p:nvSpPr>
        <p:spPr>
          <a:xfrm>
            <a:off x="-1914609" y="1987070"/>
            <a:ext cx="215475" cy="415737"/>
          </a:xfrm>
          <a:custGeom>
            <a:avLst/>
            <a:gdLst/>
            <a:ahLst/>
            <a:cxnLst/>
            <a:rect l="l" t="t" r="r" b="b"/>
            <a:pathLst>
              <a:path w="8980" h="17326" extrusionOk="0">
                <a:moveTo>
                  <a:pt x="5509" y="0"/>
                </a:moveTo>
                <a:cubicBezTo>
                  <a:pt x="5187" y="0"/>
                  <a:pt x="4877" y="174"/>
                  <a:pt x="4776" y="577"/>
                </a:cubicBezTo>
                <a:cubicBezTo>
                  <a:pt x="4458" y="1659"/>
                  <a:pt x="4267" y="2742"/>
                  <a:pt x="4076" y="3761"/>
                </a:cubicBezTo>
                <a:cubicBezTo>
                  <a:pt x="4012" y="4079"/>
                  <a:pt x="4076" y="4334"/>
                  <a:pt x="4331" y="4525"/>
                </a:cubicBezTo>
                <a:lnTo>
                  <a:pt x="0" y="8856"/>
                </a:lnTo>
                <a:lnTo>
                  <a:pt x="4012" y="12868"/>
                </a:lnTo>
                <a:cubicBezTo>
                  <a:pt x="3757" y="12995"/>
                  <a:pt x="3694" y="13250"/>
                  <a:pt x="3694" y="13505"/>
                </a:cubicBezTo>
                <a:cubicBezTo>
                  <a:pt x="3821" y="14587"/>
                  <a:pt x="4012" y="15670"/>
                  <a:pt x="4203" y="16689"/>
                </a:cubicBezTo>
                <a:cubicBezTo>
                  <a:pt x="4267" y="17071"/>
                  <a:pt x="4585" y="17326"/>
                  <a:pt x="4967" y="17326"/>
                </a:cubicBezTo>
                <a:lnTo>
                  <a:pt x="5158" y="17326"/>
                </a:lnTo>
                <a:cubicBezTo>
                  <a:pt x="5541" y="17262"/>
                  <a:pt x="5859" y="16816"/>
                  <a:pt x="5732" y="16434"/>
                </a:cubicBezTo>
                <a:cubicBezTo>
                  <a:pt x="5541" y="15415"/>
                  <a:pt x="5413" y="14396"/>
                  <a:pt x="5286" y="13377"/>
                </a:cubicBezTo>
                <a:cubicBezTo>
                  <a:pt x="5222" y="13123"/>
                  <a:pt x="5158" y="12932"/>
                  <a:pt x="4967" y="12804"/>
                </a:cubicBezTo>
                <a:lnTo>
                  <a:pt x="8979" y="8856"/>
                </a:lnTo>
                <a:lnTo>
                  <a:pt x="4776" y="4716"/>
                </a:lnTo>
                <a:lnTo>
                  <a:pt x="4840" y="4716"/>
                </a:lnTo>
                <a:cubicBezTo>
                  <a:pt x="5222" y="4716"/>
                  <a:pt x="5541" y="4462"/>
                  <a:pt x="5668" y="4079"/>
                </a:cubicBezTo>
                <a:cubicBezTo>
                  <a:pt x="5859" y="3061"/>
                  <a:pt x="6050" y="2042"/>
                  <a:pt x="6368" y="1023"/>
                </a:cubicBezTo>
                <a:cubicBezTo>
                  <a:pt x="6522" y="407"/>
                  <a:pt x="6001" y="0"/>
                  <a:pt x="5509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20"/>
          <p:cNvSpPr/>
          <p:nvPr/>
        </p:nvSpPr>
        <p:spPr>
          <a:xfrm>
            <a:off x="-1742565" y="2580202"/>
            <a:ext cx="87750" cy="103778"/>
          </a:xfrm>
          <a:custGeom>
            <a:avLst/>
            <a:gdLst/>
            <a:ahLst/>
            <a:cxnLst/>
            <a:rect l="l" t="t" r="r" b="b"/>
            <a:pathLst>
              <a:path w="3657" h="4325" extrusionOk="0">
                <a:moveTo>
                  <a:pt x="1064" y="1"/>
                </a:moveTo>
                <a:cubicBezTo>
                  <a:pt x="528" y="1"/>
                  <a:pt x="1" y="559"/>
                  <a:pt x="345" y="1204"/>
                </a:cubicBezTo>
                <a:cubicBezTo>
                  <a:pt x="918" y="2159"/>
                  <a:pt x="1427" y="3051"/>
                  <a:pt x="2064" y="3942"/>
                </a:cubicBezTo>
                <a:cubicBezTo>
                  <a:pt x="2192" y="4197"/>
                  <a:pt x="2446" y="4325"/>
                  <a:pt x="2701" y="4325"/>
                </a:cubicBezTo>
                <a:cubicBezTo>
                  <a:pt x="2892" y="4325"/>
                  <a:pt x="3019" y="4261"/>
                  <a:pt x="3147" y="4197"/>
                </a:cubicBezTo>
                <a:cubicBezTo>
                  <a:pt x="3529" y="3942"/>
                  <a:pt x="3656" y="3433"/>
                  <a:pt x="3402" y="3051"/>
                </a:cubicBezTo>
                <a:cubicBezTo>
                  <a:pt x="2828" y="2223"/>
                  <a:pt x="2255" y="1331"/>
                  <a:pt x="1746" y="440"/>
                </a:cubicBezTo>
                <a:cubicBezTo>
                  <a:pt x="1580" y="130"/>
                  <a:pt x="1321" y="1"/>
                  <a:pt x="1064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20"/>
          <p:cNvSpPr/>
          <p:nvPr/>
        </p:nvSpPr>
        <p:spPr>
          <a:xfrm>
            <a:off x="-1796962" y="2440191"/>
            <a:ext cx="68794" cy="109321"/>
          </a:xfrm>
          <a:custGeom>
            <a:avLst/>
            <a:gdLst/>
            <a:ahLst/>
            <a:cxnLst/>
            <a:rect l="l" t="t" r="r" b="b"/>
            <a:pathLst>
              <a:path w="2867" h="4556" extrusionOk="0">
                <a:moveTo>
                  <a:pt x="908" y="1"/>
                </a:moveTo>
                <a:cubicBezTo>
                  <a:pt x="839" y="1"/>
                  <a:pt x="769" y="11"/>
                  <a:pt x="701" y="34"/>
                </a:cubicBezTo>
                <a:cubicBezTo>
                  <a:pt x="255" y="161"/>
                  <a:pt x="1" y="607"/>
                  <a:pt x="128" y="989"/>
                </a:cubicBezTo>
                <a:cubicBezTo>
                  <a:pt x="446" y="2072"/>
                  <a:pt x="829" y="3091"/>
                  <a:pt x="1274" y="4046"/>
                </a:cubicBezTo>
                <a:cubicBezTo>
                  <a:pt x="1402" y="4364"/>
                  <a:pt x="1656" y="4555"/>
                  <a:pt x="1975" y="4555"/>
                </a:cubicBezTo>
                <a:cubicBezTo>
                  <a:pt x="2102" y="4555"/>
                  <a:pt x="2230" y="4555"/>
                  <a:pt x="2293" y="4492"/>
                </a:cubicBezTo>
                <a:cubicBezTo>
                  <a:pt x="2675" y="4301"/>
                  <a:pt x="2866" y="3855"/>
                  <a:pt x="2675" y="3473"/>
                </a:cubicBezTo>
                <a:cubicBezTo>
                  <a:pt x="2293" y="2517"/>
                  <a:pt x="1911" y="1499"/>
                  <a:pt x="1656" y="543"/>
                </a:cubicBezTo>
                <a:cubicBezTo>
                  <a:pt x="1552" y="229"/>
                  <a:pt x="1231" y="1"/>
                  <a:pt x="908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20"/>
          <p:cNvSpPr/>
          <p:nvPr/>
        </p:nvSpPr>
        <p:spPr>
          <a:xfrm>
            <a:off x="-1778629" y="1845187"/>
            <a:ext cx="77552" cy="108361"/>
          </a:xfrm>
          <a:custGeom>
            <a:avLst/>
            <a:gdLst/>
            <a:ahLst/>
            <a:cxnLst/>
            <a:rect l="l" t="t" r="r" b="b"/>
            <a:pathLst>
              <a:path w="3232" h="4516" extrusionOk="0">
                <a:moveTo>
                  <a:pt x="2170" y="1"/>
                </a:moveTo>
                <a:cubicBezTo>
                  <a:pt x="1919" y="1"/>
                  <a:pt x="1674" y="130"/>
                  <a:pt x="1529" y="440"/>
                </a:cubicBezTo>
                <a:cubicBezTo>
                  <a:pt x="1020" y="1395"/>
                  <a:pt x="574" y="2414"/>
                  <a:pt x="192" y="3433"/>
                </a:cubicBezTo>
                <a:cubicBezTo>
                  <a:pt x="1" y="3815"/>
                  <a:pt x="192" y="4325"/>
                  <a:pt x="638" y="4516"/>
                </a:cubicBezTo>
                <a:lnTo>
                  <a:pt x="892" y="4516"/>
                </a:lnTo>
                <a:cubicBezTo>
                  <a:pt x="1211" y="4516"/>
                  <a:pt x="1529" y="4325"/>
                  <a:pt x="1657" y="4006"/>
                </a:cubicBezTo>
                <a:cubicBezTo>
                  <a:pt x="2039" y="3051"/>
                  <a:pt x="2421" y="2096"/>
                  <a:pt x="2930" y="1204"/>
                </a:cubicBezTo>
                <a:cubicBezTo>
                  <a:pt x="3231" y="559"/>
                  <a:pt x="2690" y="1"/>
                  <a:pt x="2170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20"/>
          <p:cNvSpPr/>
          <p:nvPr/>
        </p:nvSpPr>
        <p:spPr>
          <a:xfrm>
            <a:off x="-1647209" y="1518015"/>
            <a:ext cx="213963" cy="213963"/>
          </a:xfrm>
          <a:custGeom>
            <a:avLst/>
            <a:gdLst/>
            <a:ahLst/>
            <a:cxnLst/>
            <a:rect l="l" t="t" r="r" b="b"/>
            <a:pathLst>
              <a:path w="8917" h="8917" extrusionOk="0">
                <a:moveTo>
                  <a:pt x="4459" y="1"/>
                </a:moveTo>
                <a:lnTo>
                  <a:pt x="1" y="4459"/>
                </a:lnTo>
                <a:lnTo>
                  <a:pt x="1656" y="6114"/>
                </a:lnTo>
                <a:lnTo>
                  <a:pt x="1656" y="6178"/>
                </a:lnTo>
                <a:cubicBezTo>
                  <a:pt x="1338" y="6496"/>
                  <a:pt x="1338" y="7006"/>
                  <a:pt x="1656" y="7324"/>
                </a:cubicBezTo>
                <a:cubicBezTo>
                  <a:pt x="1784" y="7452"/>
                  <a:pt x="1975" y="7515"/>
                  <a:pt x="2230" y="7515"/>
                </a:cubicBezTo>
                <a:cubicBezTo>
                  <a:pt x="2421" y="7515"/>
                  <a:pt x="2612" y="7452"/>
                  <a:pt x="2803" y="7261"/>
                </a:cubicBezTo>
                <a:lnTo>
                  <a:pt x="4459" y="8916"/>
                </a:lnTo>
                <a:lnTo>
                  <a:pt x="8916" y="4459"/>
                </a:lnTo>
                <a:lnTo>
                  <a:pt x="4459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20"/>
          <p:cNvSpPr/>
          <p:nvPr/>
        </p:nvSpPr>
        <p:spPr>
          <a:xfrm>
            <a:off x="-1709860" y="1717486"/>
            <a:ext cx="87126" cy="100059"/>
          </a:xfrm>
          <a:custGeom>
            <a:avLst/>
            <a:gdLst/>
            <a:ahLst/>
            <a:cxnLst/>
            <a:rect l="l" t="t" r="r" b="b"/>
            <a:pathLst>
              <a:path w="3631" h="4170" extrusionOk="0">
                <a:moveTo>
                  <a:pt x="2782" y="0"/>
                </a:moveTo>
                <a:cubicBezTo>
                  <a:pt x="2549" y="0"/>
                  <a:pt x="2314" y="100"/>
                  <a:pt x="2166" y="285"/>
                </a:cubicBezTo>
                <a:cubicBezTo>
                  <a:pt x="1465" y="1113"/>
                  <a:pt x="829" y="2005"/>
                  <a:pt x="255" y="2960"/>
                </a:cubicBezTo>
                <a:cubicBezTo>
                  <a:pt x="1" y="3342"/>
                  <a:pt x="128" y="3788"/>
                  <a:pt x="510" y="4042"/>
                </a:cubicBezTo>
                <a:cubicBezTo>
                  <a:pt x="637" y="4106"/>
                  <a:pt x="765" y="4170"/>
                  <a:pt x="892" y="4170"/>
                </a:cubicBezTo>
                <a:cubicBezTo>
                  <a:pt x="1211" y="4170"/>
                  <a:pt x="1465" y="4042"/>
                  <a:pt x="1593" y="3788"/>
                </a:cubicBezTo>
                <a:cubicBezTo>
                  <a:pt x="2166" y="2960"/>
                  <a:pt x="2739" y="2068"/>
                  <a:pt x="3376" y="1304"/>
                </a:cubicBezTo>
                <a:cubicBezTo>
                  <a:pt x="3631" y="922"/>
                  <a:pt x="3567" y="412"/>
                  <a:pt x="3249" y="158"/>
                </a:cubicBezTo>
                <a:cubicBezTo>
                  <a:pt x="3116" y="51"/>
                  <a:pt x="2949" y="0"/>
                  <a:pt x="2782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20"/>
          <p:cNvSpPr/>
          <p:nvPr/>
        </p:nvSpPr>
        <p:spPr>
          <a:xfrm>
            <a:off x="-1658918" y="2705552"/>
            <a:ext cx="222626" cy="225985"/>
          </a:xfrm>
          <a:custGeom>
            <a:avLst/>
            <a:gdLst/>
            <a:ahLst/>
            <a:cxnLst/>
            <a:rect l="l" t="t" r="r" b="b"/>
            <a:pathLst>
              <a:path w="9278" h="9418" extrusionOk="0">
                <a:moveTo>
                  <a:pt x="1102" y="1"/>
                </a:moveTo>
                <a:cubicBezTo>
                  <a:pt x="511" y="1"/>
                  <a:pt x="0" y="732"/>
                  <a:pt x="552" y="1330"/>
                </a:cubicBezTo>
                <a:cubicBezTo>
                  <a:pt x="1062" y="1966"/>
                  <a:pt x="1635" y="2603"/>
                  <a:pt x="2144" y="3176"/>
                </a:cubicBezTo>
                <a:lnTo>
                  <a:pt x="361" y="4959"/>
                </a:lnTo>
                <a:lnTo>
                  <a:pt x="4819" y="9417"/>
                </a:lnTo>
                <a:lnTo>
                  <a:pt x="9277" y="4959"/>
                </a:lnTo>
                <a:lnTo>
                  <a:pt x="4819" y="502"/>
                </a:lnTo>
                <a:lnTo>
                  <a:pt x="3291" y="2094"/>
                </a:lnTo>
                <a:cubicBezTo>
                  <a:pt x="2781" y="1521"/>
                  <a:pt x="2272" y="947"/>
                  <a:pt x="1762" y="374"/>
                </a:cubicBezTo>
                <a:cubicBezTo>
                  <a:pt x="1568" y="109"/>
                  <a:pt x="1329" y="1"/>
                  <a:pt x="1102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20"/>
          <p:cNvSpPr/>
          <p:nvPr/>
        </p:nvSpPr>
        <p:spPr>
          <a:xfrm>
            <a:off x="-828907" y="4537210"/>
            <a:ext cx="309464" cy="315150"/>
          </a:xfrm>
          <a:custGeom>
            <a:avLst/>
            <a:gdLst/>
            <a:ahLst/>
            <a:cxnLst/>
            <a:rect l="l" t="t" r="r" b="b"/>
            <a:pathLst>
              <a:path w="12897" h="13134" extrusionOk="0">
                <a:moveTo>
                  <a:pt x="1070" y="1"/>
                </a:moveTo>
                <a:cubicBezTo>
                  <a:pt x="523" y="1"/>
                  <a:pt x="0" y="567"/>
                  <a:pt x="351" y="1224"/>
                </a:cubicBezTo>
                <a:cubicBezTo>
                  <a:pt x="860" y="2179"/>
                  <a:pt x="1433" y="3071"/>
                  <a:pt x="2070" y="3963"/>
                </a:cubicBezTo>
                <a:cubicBezTo>
                  <a:pt x="2198" y="4154"/>
                  <a:pt x="2452" y="4281"/>
                  <a:pt x="2707" y="4345"/>
                </a:cubicBezTo>
                <a:lnTo>
                  <a:pt x="2834" y="4345"/>
                </a:lnTo>
                <a:lnTo>
                  <a:pt x="2834" y="10458"/>
                </a:lnTo>
                <a:lnTo>
                  <a:pt x="8439" y="10458"/>
                </a:lnTo>
                <a:cubicBezTo>
                  <a:pt x="8439" y="10713"/>
                  <a:pt x="8502" y="10968"/>
                  <a:pt x="8693" y="11095"/>
                </a:cubicBezTo>
                <a:cubicBezTo>
                  <a:pt x="9585" y="11796"/>
                  <a:pt x="10476" y="12433"/>
                  <a:pt x="11368" y="13006"/>
                </a:cubicBezTo>
                <a:cubicBezTo>
                  <a:pt x="11495" y="13133"/>
                  <a:pt x="11623" y="13133"/>
                  <a:pt x="11814" y="13133"/>
                </a:cubicBezTo>
                <a:cubicBezTo>
                  <a:pt x="12578" y="13133"/>
                  <a:pt x="12896" y="12114"/>
                  <a:pt x="12196" y="11732"/>
                </a:cubicBezTo>
                <a:lnTo>
                  <a:pt x="12196" y="11668"/>
                </a:lnTo>
                <a:cubicBezTo>
                  <a:pt x="11368" y="11095"/>
                  <a:pt x="10540" y="10458"/>
                  <a:pt x="9712" y="9822"/>
                </a:cubicBezTo>
                <a:cubicBezTo>
                  <a:pt x="9572" y="9728"/>
                  <a:pt x="9433" y="9669"/>
                  <a:pt x="9268" y="9669"/>
                </a:cubicBezTo>
                <a:cubicBezTo>
                  <a:pt x="9207" y="9669"/>
                  <a:pt x="9144" y="9677"/>
                  <a:pt x="9075" y="9694"/>
                </a:cubicBezTo>
                <a:lnTo>
                  <a:pt x="9075" y="4090"/>
                </a:lnTo>
                <a:lnTo>
                  <a:pt x="3217" y="4090"/>
                </a:lnTo>
                <a:cubicBezTo>
                  <a:pt x="3535" y="3835"/>
                  <a:pt x="3599" y="3389"/>
                  <a:pt x="3408" y="3071"/>
                </a:cubicBezTo>
                <a:cubicBezTo>
                  <a:pt x="2771" y="2179"/>
                  <a:pt x="2261" y="1288"/>
                  <a:pt x="1752" y="396"/>
                </a:cubicBezTo>
                <a:cubicBezTo>
                  <a:pt x="1573" y="118"/>
                  <a:pt x="1319" y="1"/>
                  <a:pt x="1070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20"/>
          <p:cNvSpPr/>
          <p:nvPr/>
        </p:nvSpPr>
        <p:spPr>
          <a:xfrm>
            <a:off x="-368419" y="4909037"/>
            <a:ext cx="125566" cy="57924"/>
          </a:xfrm>
          <a:custGeom>
            <a:avLst/>
            <a:gdLst/>
            <a:ahLst/>
            <a:cxnLst/>
            <a:rect l="l" t="t" r="r" b="b"/>
            <a:pathLst>
              <a:path w="5233" h="2414" extrusionOk="0">
                <a:moveTo>
                  <a:pt x="1161" y="0"/>
                </a:moveTo>
                <a:cubicBezTo>
                  <a:pt x="305" y="0"/>
                  <a:pt x="0" y="1357"/>
                  <a:pt x="1029" y="1586"/>
                </a:cubicBezTo>
                <a:cubicBezTo>
                  <a:pt x="2048" y="1904"/>
                  <a:pt x="3131" y="2159"/>
                  <a:pt x="4213" y="2413"/>
                </a:cubicBezTo>
                <a:lnTo>
                  <a:pt x="4341" y="2413"/>
                </a:lnTo>
                <a:cubicBezTo>
                  <a:pt x="4723" y="2413"/>
                  <a:pt x="5041" y="2095"/>
                  <a:pt x="5105" y="1713"/>
                </a:cubicBezTo>
                <a:cubicBezTo>
                  <a:pt x="5232" y="1331"/>
                  <a:pt x="4914" y="885"/>
                  <a:pt x="4468" y="821"/>
                </a:cubicBezTo>
                <a:cubicBezTo>
                  <a:pt x="3449" y="630"/>
                  <a:pt x="2430" y="376"/>
                  <a:pt x="1475" y="57"/>
                </a:cubicBezTo>
                <a:cubicBezTo>
                  <a:pt x="1364" y="18"/>
                  <a:pt x="1259" y="0"/>
                  <a:pt x="1161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20"/>
          <p:cNvSpPr/>
          <p:nvPr/>
        </p:nvSpPr>
        <p:spPr>
          <a:xfrm>
            <a:off x="-918433" y="4248190"/>
            <a:ext cx="53629" cy="112105"/>
          </a:xfrm>
          <a:custGeom>
            <a:avLst/>
            <a:gdLst/>
            <a:ahLst/>
            <a:cxnLst/>
            <a:rect l="l" t="t" r="r" b="b"/>
            <a:pathLst>
              <a:path w="2235" h="4672" extrusionOk="0">
                <a:moveTo>
                  <a:pt x="875" y="1"/>
                </a:moveTo>
                <a:cubicBezTo>
                  <a:pt x="440" y="1"/>
                  <a:pt x="0" y="326"/>
                  <a:pt x="70" y="915"/>
                </a:cubicBezTo>
                <a:cubicBezTo>
                  <a:pt x="197" y="1933"/>
                  <a:pt x="388" y="3016"/>
                  <a:pt x="643" y="4099"/>
                </a:cubicBezTo>
                <a:cubicBezTo>
                  <a:pt x="706" y="4417"/>
                  <a:pt x="1025" y="4672"/>
                  <a:pt x="1407" y="4672"/>
                </a:cubicBezTo>
                <a:lnTo>
                  <a:pt x="1598" y="4672"/>
                </a:lnTo>
                <a:cubicBezTo>
                  <a:pt x="1980" y="4608"/>
                  <a:pt x="2235" y="4162"/>
                  <a:pt x="2171" y="3780"/>
                </a:cubicBezTo>
                <a:cubicBezTo>
                  <a:pt x="1916" y="2761"/>
                  <a:pt x="1789" y="1742"/>
                  <a:pt x="1662" y="723"/>
                </a:cubicBezTo>
                <a:cubicBezTo>
                  <a:pt x="1604" y="230"/>
                  <a:pt x="1241" y="1"/>
                  <a:pt x="875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20"/>
          <p:cNvSpPr/>
          <p:nvPr/>
        </p:nvSpPr>
        <p:spPr>
          <a:xfrm>
            <a:off x="-887767" y="4396863"/>
            <a:ext cx="71865" cy="110137"/>
          </a:xfrm>
          <a:custGeom>
            <a:avLst/>
            <a:gdLst/>
            <a:ahLst/>
            <a:cxnLst/>
            <a:rect l="l" t="t" r="r" b="b"/>
            <a:pathLst>
              <a:path w="2995" h="4590" extrusionOk="0">
                <a:moveTo>
                  <a:pt x="965" y="1"/>
                </a:moveTo>
                <a:cubicBezTo>
                  <a:pt x="483" y="1"/>
                  <a:pt x="0" y="407"/>
                  <a:pt x="193" y="1023"/>
                </a:cubicBezTo>
                <a:cubicBezTo>
                  <a:pt x="511" y="2106"/>
                  <a:pt x="893" y="3125"/>
                  <a:pt x="1339" y="4080"/>
                </a:cubicBezTo>
                <a:cubicBezTo>
                  <a:pt x="1466" y="4398"/>
                  <a:pt x="1785" y="4590"/>
                  <a:pt x="2103" y="4590"/>
                </a:cubicBezTo>
                <a:cubicBezTo>
                  <a:pt x="2167" y="4590"/>
                  <a:pt x="2294" y="4526"/>
                  <a:pt x="2422" y="4526"/>
                </a:cubicBezTo>
                <a:cubicBezTo>
                  <a:pt x="2804" y="4335"/>
                  <a:pt x="2995" y="3889"/>
                  <a:pt x="2804" y="3443"/>
                </a:cubicBezTo>
                <a:cubicBezTo>
                  <a:pt x="2422" y="2488"/>
                  <a:pt x="2040" y="1533"/>
                  <a:pt x="1721" y="577"/>
                </a:cubicBezTo>
                <a:cubicBezTo>
                  <a:pt x="1595" y="175"/>
                  <a:pt x="1280" y="1"/>
                  <a:pt x="965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20"/>
          <p:cNvSpPr/>
          <p:nvPr/>
        </p:nvSpPr>
        <p:spPr>
          <a:xfrm>
            <a:off x="-977892" y="4039386"/>
            <a:ext cx="151288" cy="171156"/>
          </a:xfrm>
          <a:custGeom>
            <a:avLst/>
            <a:gdLst/>
            <a:ahLst/>
            <a:cxnLst/>
            <a:rect l="l" t="t" r="r" b="b"/>
            <a:pathLst>
              <a:path w="6305" h="7133" extrusionOk="0">
                <a:moveTo>
                  <a:pt x="0" y="0"/>
                </a:moveTo>
                <a:lnTo>
                  <a:pt x="0" y="6305"/>
                </a:lnTo>
                <a:lnTo>
                  <a:pt x="2357" y="6305"/>
                </a:lnTo>
                <a:cubicBezTo>
                  <a:pt x="2357" y="6751"/>
                  <a:pt x="2739" y="7133"/>
                  <a:pt x="3184" y="7133"/>
                </a:cubicBezTo>
                <a:cubicBezTo>
                  <a:pt x="3567" y="7133"/>
                  <a:pt x="3949" y="6751"/>
                  <a:pt x="3949" y="6305"/>
                </a:cubicBezTo>
                <a:lnTo>
                  <a:pt x="6305" y="6305"/>
                </a:lnTo>
                <a:lnTo>
                  <a:pt x="6305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20"/>
          <p:cNvSpPr/>
          <p:nvPr/>
        </p:nvSpPr>
        <p:spPr>
          <a:xfrm>
            <a:off x="-509462" y="4852241"/>
            <a:ext cx="126022" cy="70401"/>
          </a:xfrm>
          <a:custGeom>
            <a:avLst/>
            <a:gdLst/>
            <a:ahLst/>
            <a:cxnLst/>
            <a:rect l="l" t="t" r="r" b="b"/>
            <a:pathLst>
              <a:path w="5252" h="2934" extrusionOk="0">
                <a:moveTo>
                  <a:pt x="1122" y="1"/>
                </a:moveTo>
                <a:cubicBezTo>
                  <a:pt x="404" y="1"/>
                  <a:pt x="0" y="1104"/>
                  <a:pt x="857" y="1533"/>
                </a:cubicBezTo>
                <a:cubicBezTo>
                  <a:pt x="1812" y="2042"/>
                  <a:pt x="2768" y="2488"/>
                  <a:pt x="3787" y="2870"/>
                </a:cubicBezTo>
                <a:cubicBezTo>
                  <a:pt x="3914" y="2934"/>
                  <a:pt x="3978" y="2934"/>
                  <a:pt x="4105" y="2934"/>
                </a:cubicBezTo>
                <a:cubicBezTo>
                  <a:pt x="4997" y="2934"/>
                  <a:pt x="5251" y="1724"/>
                  <a:pt x="4423" y="1405"/>
                </a:cubicBezTo>
                <a:cubicBezTo>
                  <a:pt x="3468" y="1023"/>
                  <a:pt x="2513" y="641"/>
                  <a:pt x="1558" y="131"/>
                </a:cubicBezTo>
                <a:cubicBezTo>
                  <a:pt x="1406" y="40"/>
                  <a:pt x="1258" y="1"/>
                  <a:pt x="1122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20"/>
          <p:cNvSpPr/>
          <p:nvPr/>
        </p:nvSpPr>
        <p:spPr>
          <a:xfrm>
            <a:off x="-209260" y="4890537"/>
            <a:ext cx="227713" cy="151288"/>
          </a:xfrm>
          <a:custGeom>
            <a:avLst/>
            <a:gdLst/>
            <a:ahLst/>
            <a:cxnLst/>
            <a:rect l="l" t="t" r="r" b="b"/>
            <a:pathLst>
              <a:path w="9490" h="6305" extrusionOk="0">
                <a:moveTo>
                  <a:pt x="3185" y="0"/>
                </a:moveTo>
                <a:lnTo>
                  <a:pt x="3185" y="2165"/>
                </a:lnTo>
                <a:cubicBezTo>
                  <a:pt x="2420" y="2165"/>
                  <a:pt x="1656" y="2102"/>
                  <a:pt x="892" y="2038"/>
                </a:cubicBezTo>
                <a:cubicBezTo>
                  <a:pt x="854" y="2033"/>
                  <a:pt x="816" y="2030"/>
                  <a:pt x="779" y="2030"/>
                </a:cubicBezTo>
                <a:cubicBezTo>
                  <a:pt x="383" y="2030"/>
                  <a:pt x="64" y="2331"/>
                  <a:pt x="64" y="2739"/>
                </a:cubicBezTo>
                <a:cubicBezTo>
                  <a:pt x="0" y="3184"/>
                  <a:pt x="319" y="3566"/>
                  <a:pt x="765" y="3630"/>
                </a:cubicBezTo>
                <a:cubicBezTo>
                  <a:pt x="1529" y="3694"/>
                  <a:pt x="2357" y="3758"/>
                  <a:pt x="3185" y="3758"/>
                </a:cubicBezTo>
                <a:lnTo>
                  <a:pt x="3185" y="6305"/>
                </a:lnTo>
                <a:lnTo>
                  <a:pt x="9489" y="6305"/>
                </a:lnTo>
                <a:lnTo>
                  <a:pt x="9489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20"/>
          <p:cNvSpPr/>
          <p:nvPr/>
        </p:nvSpPr>
        <p:spPr>
          <a:xfrm>
            <a:off x="1331051" y="1643317"/>
            <a:ext cx="230784" cy="230784"/>
          </a:xfrm>
          <a:custGeom>
            <a:avLst/>
            <a:gdLst/>
            <a:ahLst/>
            <a:cxnLst/>
            <a:rect l="l" t="t" r="r" b="b"/>
            <a:pathLst>
              <a:path w="9618" h="9618" extrusionOk="0">
                <a:moveTo>
                  <a:pt x="1" y="1"/>
                </a:moveTo>
                <a:lnTo>
                  <a:pt x="1" y="9617"/>
                </a:lnTo>
                <a:lnTo>
                  <a:pt x="9617" y="9617"/>
                </a:lnTo>
                <a:lnTo>
                  <a:pt x="9617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20"/>
          <p:cNvSpPr/>
          <p:nvPr/>
        </p:nvSpPr>
        <p:spPr>
          <a:xfrm>
            <a:off x="2385439" y="588929"/>
            <a:ext cx="230760" cy="230784"/>
          </a:xfrm>
          <a:custGeom>
            <a:avLst/>
            <a:gdLst/>
            <a:ahLst/>
            <a:cxnLst/>
            <a:rect l="l" t="t" r="r" b="b"/>
            <a:pathLst>
              <a:path w="9617" h="9618" extrusionOk="0">
                <a:moveTo>
                  <a:pt x="1" y="1"/>
                </a:moveTo>
                <a:lnTo>
                  <a:pt x="1" y="9617"/>
                </a:lnTo>
                <a:lnTo>
                  <a:pt x="9617" y="9617"/>
                </a:lnTo>
                <a:lnTo>
                  <a:pt x="961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20"/>
          <p:cNvSpPr/>
          <p:nvPr/>
        </p:nvSpPr>
        <p:spPr>
          <a:xfrm>
            <a:off x="2963071" y="588929"/>
            <a:ext cx="230760" cy="230784"/>
          </a:xfrm>
          <a:custGeom>
            <a:avLst/>
            <a:gdLst/>
            <a:ahLst/>
            <a:cxnLst/>
            <a:rect l="l" t="t" r="r" b="b"/>
            <a:pathLst>
              <a:path w="9617" h="9618" extrusionOk="0">
                <a:moveTo>
                  <a:pt x="0" y="1"/>
                </a:moveTo>
                <a:lnTo>
                  <a:pt x="0" y="9617"/>
                </a:lnTo>
                <a:lnTo>
                  <a:pt x="9617" y="9617"/>
                </a:lnTo>
                <a:lnTo>
                  <a:pt x="9617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20"/>
          <p:cNvSpPr/>
          <p:nvPr/>
        </p:nvSpPr>
        <p:spPr>
          <a:xfrm>
            <a:off x="-493481" y="4066884"/>
            <a:ext cx="453865" cy="583750"/>
          </a:xfrm>
          <a:custGeom>
            <a:avLst/>
            <a:gdLst/>
            <a:ahLst/>
            <a:cxnLst/>
            <a:rect l="l" t="t" r="r" b="b"/>
            <a:pathLst>
              <a:path w="18915" h="24328" extrusionOk="0">
                <a:moveTo>
                  <a:pt x="16494" y="16749"/>
                </a:moveTo>
                <a:lnTo>
                  <a:pt x="12992" y="21207"/>
                </a:lnTo>
                <a:lnTo>
                  <a:pt x="12992" y="16749"/>
                </a:lnTo>
                <a:close/>
                <a:moveTo>
                  <a:pt x="17322" y="1593"/>
                </a:moveTo>
                <a:lnTo>
                  <a:pt x="17322" y="15157"/>
                </a:lnTo>
                <a:lnTo>
                  <a:pt x="12164" y="15157"/>
                </a:lnTo>
                <a:cubicBezTo>
                  <a:pt x="11718" y="15157"/>
                  <a:pt x="11400" y="15476"/>
                  <a:pt x="11400" y="15922"/>
                </a:cubicBezTo>
                <a:lnTo>
                  <a:pt x="11400" y="22672"/>
                </a:lnTo>
                <a:lnTo>
                  <a:pt x="1592" y="22672"/>
                </a:lnTo>
                <a:lnTo>
                  <a:pt x="1592" y="1593"/>
                </a:lnTo>
                <a:close/>
                <a:moveTo>
                  <a:pt x="764" y="1"/>
                </a:moveTo>
                <a:cubicBezTo>
                  <a:pt x="319" y="1"/>
                  <a:pt x="0" y="383"/>
                  <a:pt x="0" y="828"/>
                </a:cubicBezTo>
                <a:lnTo>
                  <a:pt x="0" y="23500"/>
                </a:lnTo>
                <a:cubicBezTo>
                  <a:pt x="0" y="23946"/>
                  <a:pt x="319" y="24328"/>
                  <a:pt x="764" y="24328"/>
                </a:cubicBezTo>
                <a:lnTo>
                  <a:pt x="12164" y="24328"/>
                </a:lnTo>
                <a:cubicBezTo>
                  <a:pt x="12291" y="24328"/>
                  <a:pt x="12418" y="24264"/>
                  <a:pt x="12482" y="24200"/>
                </a:cubicBezTo>
                <a:cubicBezTo>
                  <a:pt x="12610" y="24137"/>
                  <a:pt x="12737" y="24073"/>
                  <a:pt x="12801" y="24009"/>
                </a:cubicBezTo>
                <a:lnTo>
                  <a:pt x="18787" y="16431"/>
                </a:lnTo>
                <a:cubicBezTo>
                  <a:pt x="18787" y="16367"/>
                  <a:pt x="18851" y="16304"/>
                  <a:pt x="18851" y="16240"/>
                </a:cubicBezTo>
                <a:lnTo>
                  <a:pt x="18851" y="16176"/>
                </a:lnTo>
                <a:cubicBezTo>
                  <a:pt x="18914" y="16113"/>
                  <a:pt x="18914" y="16049"/>
                  <a:pt x="18851" y="15985"/>
                </a:cubicBezTo>
                <a:lnTo>
                  <a:pt x="18914" y="828"/>
                </a:lnTo>
                <a:cubicBezTo>
                  <a:pt x="18914" y="383"/>
                  <a:pt x="18596" y="1"/>
                  <a:pt x="18150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20"/>
          <p:cNvSpPr/>
          <p:nvPr/>
        </p:nvSpPr>
        <p:spPr>
          <a:xfrm>
            <a:off x="-398749" y="4164688"/>
            <a:ext cx="268960" cy="38224"/>
          </a:xfrm>
          <a:custGeom>
            <a:avLst/>
            <a:gdLst/>
            <a:ahLst/>
            <a:cxnLst/>
            <a:rect l="l" t="t" r="r" b="b"/>
            <a:pathLst>
              <a:path w="11209" h="1593" extrusionOk="0">
                <a:moveTo>
                  <a:pt x="1" y="0"/>
                </a:moveTo>
                <a:lnTo>
                  <a:pt x="1" y="1592"/>
                </a:lnTo>
                <a:lnTo>
                  <a:pt x="11209" y="1592"/>
                </a:lnTo>
                <a:lnTo>
                  <a:pt x="11209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20"/>
          <p:cNvSpPr/>
          <p:nvPr/>
        </p:nvSpPr>
        <p:spPr>
          <a:xfrm>
            <a:off x="-398749" y="4238040"/>
            <a:ext cx="268960" cy="38224"/>
          </a:xfrm>
          <a:custGeom>
            <a:avLst/>
            <a:gdLst/>
            <a:ahLst/>
            <a:cxnLst/>
            <a:rect l="l" t="t" r="r" b="b"/>
            <a:pathLst>
              <a:path w="11209" h="1593" extrusionOk="0">
                <a:moveTo>
                  <a:pt x="1" y="0"/>
                </a:moveTo>
                <a:lnTo>
                  <a:pt x="1" y="1592"/>
                </a:lnTo>
                <a:lnTo>
                  <a:pt x="11209" y="1592"/>
                </a:lnTo>
                <a:lnTo>
                  <a:pt x="11209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20"/>
          <p:cNvSpPr/>
          <p:nvPr/>
        </p:nvSpPr>
        <p:spPr>
          <a:xfrm>
            <a:off x="-398749" y="4311369"/>
            <a:ext cx="212428" cy="38248"/>
          </a:xfrm>
          <a:custGeom>
            <a:avLst/>
            <a:gdLst/>
            <a:ahLst/>
            <a:cxnLst/>
            <a:rect l="l" t="t" r="r" b="b"/>
            <a:pathLst>
              <a:path w="8853" h="1594" extrusionOk="0">
                <a:moveTo>
                  <a:pt x="1" y="1"/>
                </a:moveTo>
                <a:lnTo>
                  <a:pt x="1" y="1593"/>
                </a:lnTo>
                <a:lnTo>
                  <a:pt x="8853" y="1593"/>
                </a:lnTo>
                <a:lnTo>
                  <a:pt x="8853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20"/>
          <p:cNvSpPr/>
          <p:nvPr/>
        </p:nvSpPr>
        <p:spPr>
          <a:xfrm>
            <a:off x="3959391" y="2382926"/>
            <a:ext cx="385096" cy="427903"/>
          </a:xfrm>
          <a:custGeom>
            <a:avLst/>
            <a:gdLst/>
            <a:ahLst/>
            <a:cxnLst/>
            <a:rect l="l" t="t" r="r" b="b"/>
            <a:pathLst>
              <a:path w="16049" h="17833" extrusionOk="0">
                <a:moveTo>
                  <a:pt x="8024" y="2166"/>
                </a:moveTo>
                <a:lnTo>
                  <a:pt x="14456" y="8216"/>
                </a:lnTo>
                <a:lnTo>
                  <a:pt x="14456" y="16240"/>
                </a:lnTo>
                <a:lnTo>
                  <a:pt x="11081" y="16240"/>
                </a:lnTo>
                <a:lnTo>
                  <a:pt x="11081" y="9872"/>
                </a:lnTo>
                <a:lnTo>
                  <a:pt x="4968" y="9872"/>
                </a:lnTo>
                <a:lnTo>
                  <a:pt x="4968" y="16240"/>
                </a:lnTo>
                <a:lnTo>
                  <a:pt x="1592" y="16240"/>
                </a:lnTo>
                <a:lnTo>
                  <a:pt x="1592" y="8216"/>
                </a:lnTo>
                <a:lnTo>
                  <a:pt x="8024" y="2166"/>
                </a:lnTo>
                <a:close/>
                <a:moveTo>
                  <a:pt x="8024" y="1"/>
                </a:moveTo>
                <a:lnTo>
                  <a:pt x="0" y="7515"/>
                </a:lnTo>
                <a:lnTo>
                  <a:pt x="0" y="17832"/>
                </a:lnTo>
                <a:lnTo>
                  <a:pt x="6560" y="17832"/>
                </a:lnTo>
                <a:lnTo>
                  <a:pt x="6560" y="11464"/>
                </a:lnTo>
                <a:lnTo>
                  <a:pt x="9489" y="11464"/>
                </a:lnTo>
                <a:lnTo>
                  <a:pt x="9489" y="17832"/>
                </a:lnTo>
                <a:lnTo>
                  <a:pt x="16049" y="17832"/>
                </a:lnTo>
                <a:lnTo>
                  <a:pt x="16049" y="7515"/>
                </a:lnTo>
                <a:lnTo>
                  <a:pt x="8024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20"/>
          <p:cNvSpPr/>
          <p:nvPr/>
        </p:nvSpPr>
        <p:spPr>
          <a:xfrm>
            <a:off x="1338705" y="153948"/>
            <a:ext cx="504279" cy="431958"/>
          </a:xfrm>
          <a:custGeom>
            <a:avLst/>
            <a:gdLst/>
            <a:ahLst/>
            <a:cxnLst/>
            <a:rect l="l" t="t" r="r" b="b"/>
            <a:pathLst>
              <a:path w="21016" h="18002" extrusionOk="0">
                <a:moveTo>
                  <a:pt x="8980" y="1635"/>
                </a:moveTo>
                <a:cubicBezTo>
                  <a:pt x="15603" y="1635"/>
                  <a:pt x="18851" y="9595"/>
                  <a:pt x="14202" y="14244"/>
                </a:cubicBezTo>
                <a:cubicBezTo>
                  <a:pt x="12701" y="15745"/>
                  <a:pt x="10855" y="16416"/>
                  <a:pt x="9043" y="16416"/>
                </a:cubicBezTo>
                <a:cubicBezTo>
                  <a:pt x="5242" y="16416"/>
                  <a:pt x="1592" y="13464"/>
                  <a:pt x="1592" y="9022"/>
                </a:cubicBezTo>
                <a:cubicBezTo>
                  <a:pt x="1592" y="4883"/>
                  <a:pt x="4904" y="1635"/>
                  <a:pt x="8980" y="1635"/>
                </a:cubicBezTo>
                <a:close/>
                <a:moveTo>
                  <a:pt x="9054" y="0"/>
                </a:moveTo>
                <a:cubicBezTo>
                  <a:pt x="4432" y="0"/>
                  <a:pt x="0" y="3593"/>
                  <a:pt x="0" y="9022"/>
                </a:cubicBezTo>
                <a:cubicBezTo>
                  <a:pt x="0" y="13926"/>
                  <a:pt x="4012" y="18001"/>
                  <a:pt x="8980" y="18001"/>
                </a:cubicBezTo>
                <a:cubicBezTo>
                  <a:pt x="17004" y="18001"/>
                  <a:pt x="21016" y="8322"/>
                  <a:pt x="15348" y="2654"/>
                </a:cubicBezTo>
                <a:cubicBezTo>
                  <a:pt x="13515" y="821"/>
                  <a:pt x="11263" y="0"/>
                  <a:pt x="9054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20"/>
          <p:cNvSpPr/>
          <p:nvPr/>
        </p:nvSpPr>
        <p:spPr>
          <a:xfrm>
            <a:off x="1483875" y="232891"/>
            <a:ext cx="97804" cy="226177"/>
          </a:xfrm>
          <a:custGeom>
            <a:avLst/>
            <a:gdLst/>
            <a:ahLst/>
            <a:cxnLst/>
            <a:rect l="l" t="t" r="r" b="b"/>
            <a:pathLst>
              <a:path w="4076" h="9426" extrusionOk="0">
                <a:moveTo>
                  <a:pt x="2484" y="1"/>
                </a:moveTo>
                <a:lnTo>
                  <a:pt x="2484" y="5668"/>
                </a:lnTo>
                <a:lnTo>
                  <a:pt x="0" y="8279"/>
                </a:lnTo>
                <a:lnTo>
                  <a:pt x="1146" y="9426"/>
                </a:lnTo>
                <a:lnTo>
                  <a:pt x="4076" y="6305"/>
                </a:lnTo>
                <a:lnTo>
                  <a:pt x="4076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20"/>
          <p:cNvSpPr/>
          <p:nvPr/>
        </p:nvSpPr>
        <p:spPr>
          <a:xfrm>
            <a:off x="-1092516" y="2430305"/>
            <a:ext cx="165062" cy="166573"/>
          </a:xfrm>
          <a:custGeom>
            <a:avLst/>
            <a:gdLst/>
            <a:ahLst/>
            <a:cxnLst/>
            <a:rect l="l" t="t" r="r" b="b"/>
            <a:pathLst>
              <a:path w="6879" h="6942" extrusionOk="0">
                <a:moveTo>
                  <a:pt x="2612" y="0"/>
                </a:moveTo>
                <a:lnTo>
                  <a:pt x="2612" y="2675"/>
                </a:lnTo>
                <a:lnTo>
                  <a:pt x="1" y="2675"/>
                </a:lnTo>
                <a:lnTo>
                  <a:pt x="1" y="4267"/>
                </a:lnTo>
                <a:lnTo>
                  <a:pt x="2612" y="4267"/>
                </a:lnTo>
                <a:lnTo>
                  <a:pt x="2612" y="6942"/>
                </a:lnTo>
                <a:lnTo>
                  <a:pt x="4204" y="6942"/>
                </a:lnTo>
                <a:lnTo>
                  <a:pt x="4204" y="4267"/>
                </a:lnTo>
                <a:lnTo>
                  <a:pt x="6879" y="4267"/>
                </a:lnTo>
                <a:lnTo>
                  <a:pt x="6879" y="2675"/>
                </a:lnTo>
                <a:lnTo>
                  <a:pt x="4204" y="2675"/>
                </a:lnTo>
                <a:lnTo>
                  <a:pt x="4204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20"/>
          <p:cNvSpPr/>
          <p:nvPr/>
        </p:nvSpPr>
        <p:spPr>
          <a:xfrm>
            <a:off x="-488898" y="1446198"/>
            <a:ext cx="145194" cy="145194"/>
          </a:xfrm>
          <a:custGeom>
            <a:avLst/>
            <a:gdLst/>
            <a:ahLst/>
            <a:cxnLst/>
            <a:rect l="l" t="t" r="r" b="b"/>
            <a:pathLst>
              <a:path w="6051" h="6051" extrusionOk="0">
                <a:moveTo>
                  <a:pt x="1146" y="1"/>
                </a:moveTo>
                <a:lnTo>
                  <a:pt x="0" y="1147"/>
                </a:lnTo>
                <a:lnTo>
                  <a:pt x="1911" y="3057"/>
                </a:lnTo>
                <a:lnTo>
                  <a:pt x="0" y="4904"/>
                </a:lnTo>
                <a:lnTo>
                  <a:pt x="1146" y="6051"/>
                </a:lnTo>
                <a:lnTo>
                  <a:pt x="3057" y="4140"/>
                </a:lnTo>
                <a:lnTo>
                  <a:pt x="4904" y="6051"/>
                </a:lnTo>
                <a:lnTo>
                  <a:pt x="6050" y="4904"/>
                </a:lnTo>
                <a:lnTo>
                  <a:pt x="4140" y="3057"/>
                </a:lnTo>
                <a:lnTo>
                  <a:pt x="6050" y="1147"/>
                </a:lnTo>
                <a:lnTo>
                  <a:pt x="4904" y="1"/>
                </a:lnTo>
                <a:lnTo>
                  <a:pt x="3057" y="1911"/>
                </a:lnTo>
                <a:lnTo>
                  <a:pt x="1146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20"/>
          <p:cNvSpPr/>
          <p:nvPr/>
        </p:nvSpPr>
        <p:spPr>
          <a:xfrm>
            <a:off x="3936452" y="266508"/>
            <a:ext cx="143682" cy="145194"/>
          </a:xfrm>
          <a:custGeom>
            <a:avLst/>
            <a:gdLst/>
            <a:ahLst/>
            <a:cxnLst/>
            <a:rect l="l" t="t" r="r" b="b"/>
            <a:pathLst>
              <a:path w="5988" h="6051" extrusionOk="0">
                <a:moveTo>
                  <a:pt x="1084" y="1"/>
                </a:moveTo>
                <a:lnTo>
                  <a:pt x="1" y="1147"/>
                </a:lnTo>
                <a:lnTo>
                  <a:pt x="1848" y="3057"/>
                </a:lnTo>
                <a:lnTo>
                  <a:pt x="1" y="4904"/>
                </a:lnTo>
                <a:lnTo>
                  <a:pt x="1084" y="6051"/>
                </a:lnTo>
                <a:lnTo>
                  <a:pt x="2994" y="4140"/>
                </a:lnTo>
                <a:lnTo>
                  <a:pt x="4905" y="6051"/>
                </a:lnTo>
                <a:lnTo>
                  <a:pt x="5987" y="4904"/>
                </a:lnTo>
                <a:lnTo>
                  <a:pt x="4140" y="3057"/>
                </a:lnTo>
                <a:lnTo>
                  <a:pt x="5987" y="1147"/>
                </a:lnTo>
                <a:lnTo>
                  <a:pt x="4905" y="1"/>
                </a:lnTo>
                <a:lnTo>
                  <a:pt x="2994" y="1911"/>
                </a:lnTo>
                <a:lnTo>
                  <a:pt x="1084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20"/>
          <p:cNvSpPr/>
          <p:nvPr/>
        </p:nvSpPr>
        <p:spPr>
          <a:xfrm>
            <a:off x="-1092516" y="2699241"/>
            <a:ext cx="165062" cy="166573"/>
          </a:xfrm>
          <a:custGeom>
            <a:avLst/>
            <a:gdLst/>
            <a:ahLst/>
            <a:cxnLst/>
            <a:rect l="l" t="t" r="r" b="b"/>
            <a:pathLst>
              <a:path w="6879" h="6942" extrusionOk="0">
                <a:moveTo>
                  <a:pt x="2612" y="0"/>
                </a:moveTo>
                <a:lnTo>
                  <a:pt x="2612" y="2675"/>
                </a:lnTo>
                <a:lnTo>
                  <a:pt x="1" y="2675"/>
                </a:lnTo>
                <a:lnTo>
                  <a:pt x="1" y="4267"/>
                </a:lnTo>
                <a:lnTo>
                  <a:pt x="2612" y="4267"/>
                </a:lnTo>
                <a:lnTo>
                  <a:pt x="2612" y="6942"/>
                </a:lnTo>
                <a:lnTo>
                  <a:pt x="4204" y="6942"/>
                </a:lnTo>
                <a:lnTo>
                  <a:pt x="4204" y="4267"/>
                </a:lnTo>
                <a:lnTo>
                  <a:pt x="6879" y="4267"/>
                </a:lnTo>
                <a:lnTo>
                  <a:pt x="6879" y="2675"/>
                </a:lnTo>
                <a:lnTo>
                  <a:pt x="4204" y="2675"/>
                </a:lnTo>
                <a:lnTo>
                  <a:pt x="4204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20"/>
          <p:cNvSpPr/>
          <p:nvPr/>
        </p:nvSpPr>
        <p:spPr>
          <a:xfrm>
            <a:off x="169693" y="1435496"/>
            <a:ext cx="165062" cy="166597"/>
          </a:xfrm>
          <a:custGeom>
            <a:avLst/>
            <a:gdLst/>
            <a:ahLst/>
            <a:cxnLst/>
            <a:rect l="l" t="t" r="r" b="b"/>
            <a:pathLst>
              <a:path w="6879" h="6943" extrusionOk="0">
                <a:moveTo>
                  <a:pt x="2612" y="1"/>
                </a:moveTo>
                <a:lnTo>
                  <a:pt x="2612" y="2676"/>
                </a:lnTo>
                <a:lnTo>
                  <a:pt x="1" y="2676"/>
                </a:lnTo>
                <a:lnTo>
                  <a:pt x="1" y="4268"/>
                </a:lnTo>
                <a:lnTo>
                  <a:pt x="2612" y="4268"/>
                </a:lnTo>
                <a:lnTo>
                  <a:pt x="2612" y="6942"/>
                </a:lnTo>
                <a:lnTo>
                  <a:pt x="4204" y="6942"/>
                </a:lnTo>
                <a:lnTo>
                  <a:pt x="4204" y="4268"/>
                </a:lnTo>
                <a:lnTo>
                  <a:pt x="6879" y="4268"/>
                </a:lnTo>
                <a:lnTo>
                  <a:pt x="6879" y="2676"/>
                </a:lnTo>
                <a:lnTo>
                  <a:pt x="4204" y="2676"/>
                </a:lnTo>
                <a:lnTo>
                  <a:pt x="420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20"/>
          <p:cNvSpPr/>
          <p:nvPr/>
        </p:nvSpPr>
        <p:spPr>
          <a:xfrm>
            <a:off x="849711" y="1453829"/>
            <a:ext cx="1453233" cy="129933"/>
          </a:xfrm>
          <a:custGeom>
            <a:avLst/>
            <a:gdLst/>
            <a:ahLst/>
            <a:cxnLst/>
            <a:rect l="l" t="t" r="r" b="b"/>
            <a:pathLst>
              <a:path w="60564" h="5415" extrusionOk="0">
                <a:moveTo>
                  <a:pt x="55851" y="1"/>
                </a:moveTo>
                <a:lnTo>
                  <a:pt x="55851" y="1912"/>
                </a:lnTo>
                <a:lnTo>
                  <a:pt x="1083" y="1912"/>
                </a:lnTo>
                <a:cubicBezTo>
                  <a:pt x="0" y="1912"/>
                  <a:pt x="0" y="3504"/>
                  <a:pt x="1083" y="3504"/>
                </a:cubicBezTo>
                <a:lnTo>
                  <a:pt x="55851" y="3504"/>
                </a:lnTo>
                <a:lnTo>
                  <a:pt x="55851" y="5414"/>
                </a:lnTo>
                <a:lnTo>
                  <a:pt x="60564" y="2676"/>
                </a:lnTo>
                <a:lnTo>
                  <a:pt x="55851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20"/>
          <p:cNvSpPr/>
          <p:nvPr/>
        </p:nvSpPr>
        <p:spPr>
          <a:xfrm>
            <a:off x="-848007" y="158003"/>
            <a:ext cx="2017116" cy="591405"/>
          </a:xfrm>
          <a:custGeom>
            <a:avLst/>
            <a:gdLst/>
            <a:ahLst/>
            <a:cxnLst/>
            <a:rect l="l" t="t" r="r" b="b"/>
            <a:pathLst>
              <a:path w="84064" h="24647" extrusionOk="0">
                <a:moveTo>
                  <a:pt x="23563" y="1"/>
                </a:moveTo>
                <a:lnTo>
                  <a:pt x="23563" y="2357"/>
                </a:lnTo>
                <a:lnTo>
                  <a:pt x="7897" y="2357"/>
                </a:lnTo>
                <a:cubicBezTo>
                  <a:pt x="3503" y="2357"/>
                  <a:pt x="0" y="5860"/>
                  <a:pt x="0" y="10254"/>
                </a:cubicBezTo>
                <a:lnTo>
                  <a:pt x="0" y="23882"/>
                </a:lnTo>
                <a:cubicBezTo>
                  <a:pt x="0" y="24265"/>
                  <a:pt x="383" y="24647"/>
                  <a:pt x="828" y="24647"/>
                </a:cubicBezTo>
                <a:cubicBezTo>
                  <a:pt x="1274" y="24647"/>
                  <a:pt x="1593" y="24265"/>
                  <a:pt x="1593" y="23882"/>
                </a:cubicBezTo>
                <a:lnTo>
                  <a:pt x="1593" y="10190"/>
                </a:lnTo>
                <a:cubicBezTo>
                  <a:pt x="1593" y="6751"/>
                  <a:pt x="4395" y="3949"/>
                  <a:pt x="7897" y="3949"/>
                </a:cubicBezTo>
                <a:lnTo>
                  <a:pt x="23563" y="3949"/>
                </a:lnTo>
                <a:lnTo>
                  <a:pt x="23563" y="6369"/>
                </a:lnTo>
                <a:lnTo>
                  <a:pt x="29868" y="6369"/>
                </a:lnTo>
                <a:lnTo>
                  <a:pt x="29868" y="3949"/>
                </a:lnTo>
                <a:lnTo>
                  <a:pt x="79414" y="3949"/>
                </a:lnTo>
                <a:lnTo>
                  <a:pt x="79414" y="5860"/>
                </a:lnTo>
                <a:lnTo>
                  <a:pt x="84063" y="3185"/>
                </a:lnTo>
                <a:lnTo>
                  <a:pt x="79414" y="447"/>
                </a:lnTo>
                <a:lnTo>
                  <a:pt x="79414" y="2357"/>
                </a:lnTo>
                <a:lnTo>
                  <a:pt x="29868" y="2357"/>
                </a:lnTo>
                <a:lnTo>
                  <a:pt x="2986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20"/>
          <p:cNvSpPr/>
          <p:nvPr/>
        </p:nvSpPr>
        <p:spPr>
          <a:xfrm>
            <a:off x="3445946" y="532397"/>
            <a:ext cx="809903" cy="1066626"/>
          </a:xfrm>
          <a:custGeom>
            <a:avLst/>
            <a:gdLst/>
            <a:ahLst/>
            <a:cxnLst/>
            <a:rect l="l" t="t" r="r" b="b"/>
            <a:pathLst>
              <a:path w="33753" h="44452" extrusionOk="0">
                <a:moveTo>
                  <a:pt x="0" y="1"/>
                </a:moveTo>
                <a:lnTo>
                  <a:pt x="0" y="6305"/>
                </a:lnTo>
                <a:lnTo>
                  <a:pt x="6305" y="6305"/>
                </a:lnTo>
                <a:lnTo>
                  <a:pt x="6305" y="3885"/>
                </a:lnTo>
                <a:lnTo>
                  <a:pt x="24264" y="3885"/>
                </a:lnTo>
                <a:cubicBezTo>
                  <a:pt x="27576" y="3885"/>
                  <a:pt x="30250" y="6560"/>
                  <a:pt x="30314" y="9935"/>
                </a:cubicBezTo>
                <a:lnTo>
                  <a:pt x="30314" y="39803"/>
                </a:lnTo>
                <a:lnTo>
                  <a:pt x="28403" y="39803"/>
                </a:lnTo>
                <a:lnTo>
                  <a:pt x="31078" y="44452"/>
                </a:lnTo>
                <a:lnTo>
                  <a:pt x="33753" y="39803"/>
                </a:lnTo>
                <a:lnTo>
                  <a:pt x="31906" y="39803"/>
                </a:lnTo>
                <a:lnTo>
                  <a:pt x="31906" y="9935"/>
                </a:lnTo>
                <a:cubicBezTo>
                  <a:pt x="31842" y="5796"/>
                  <a:pt x="28467" y="2357"/>
                  <a:pt x="24264" y="2357"/>
                </a:cubicBezTo>
                <a:lnTo>
                  <a:pt x="6305" y="2357"/>
                </a:lnTo>
                <a:lnTo>
                  <a:pt x="6305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20"/>
          <p:cNvSpPr/>
          <p:nvPr/>
        </p:nvSpPr>
        <p:spPr>
          <a:xfrm>
            <a:off x="-1256018" y="481959"/>
            <a:ext cx="129909" cy="302217"/>
          </a:xfrm>
          <a:custGeom>
            <a:avLst/>
            <a:gdLst/>
            <a:ahLst/>
            <a:cxnLst/>
            <a:rect l="l" t="t" r="r" b="b"/>
            <a:pathLst>
              <a:path w="5414" h="12595" extrusionOk="0">
                <a:moveTo>
                  <a:pt x="2676" y="1"/>
                </a:moveTo>
                <a:lnTo>
                  <a:pt x="1" y="4714"/>
                </a:lnTo>
                <a:lnTo>
                  <a:pt x="1911" y="4714"/>
                </a:lnTo>
                <a:lnTo>
                  <a:pt x="1911" y="11783"/>
                </a:lnTo>
                <a:cubicBezTo>
                  <a:pt x="1911" y="12324"/>
                  <a:pt x="2309" y="12594"/>
                  <a:pt x="2707" y="12594"/>
                </a:cubicBezTo>
                <a:cubicBezTo>
                  <a:pt x="3105" y="12594"/>
                  <a:pt x="3503" y="12324"/>
                  <a:pt x="3503" y="11783"/>
                </a:cubicBezTo>
                <a:lnTo>
                  <a:pt x="3503" y="4714"/>
                </a:lnTo>
                <a:lnTo>
                  <a:pt x="5414" y="4714"/>
                </a:lnTo>
                <a:lnTo>
                  <a:pt x="2676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20"/>
          <p:cNvSpPr/>
          <p:nvPr/>
        </p:nvSpPr>
        <p:spPr>
          <a:xfrm>
            <a:off x="-432366" y="3597758"/>
            <a:ext cx="129909" cy="302577"/>
          </a:xfrm>
          <a:custGeom>
            <a:avLst/>
            <a:gdLst/>
            <a:ahLst/>
            <a:cxnLst/>
            <a:rect l="l" t="t" r="r" b="b"/>
            <a:pathLst>
              <a:path w="5414" h="12610" extrusionOk="0">
                <a:moveTo>
                  <a:pt x="2739" y="1"/>
                </a:moveTo>
                <a:cubicBezTo>
                  <a:pt x="2293" y="1"/>
                  <a:pt x="1911" y="383"/>
                  <a:pt x="1911" y="828"/>
                </a:cubicBezTo>
                <a:lnTo>
                  <a:pt x="1911" y="7897"/>
                </a:lnTo>
                <a:lnTo>
                  <a:pt x="0" y="7897"/>
                </a:lnTo>
                <a:lnTo>
                  <a:pt x="2739" y="12610"/>
                </a:lnTo>
                <a:lnTo>
                  <a:pt x="5414" y="7897"/>
                </a:lnTo>
                <a:lnTo>
                  <a:pt x="3503" y="7897"/>
                </a:lnTo>
                <a:lnTo>
                  <a:pt x="3503" y="828"/>
                </a:lnTo>
                <a:cubicBezTo>
                  <a:pt x="3503" y="383"/>
                  <a:pt x="3121" y="1"/>
                  <a:pt x="2739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20"/>
          <p:cNvSpPr/>
          <p:nvPr/>
        </p:nvSpPr>
        <p:spPr>
          <a:xfrm>
            <a:off x="-1074160" y="481959"/>
            <a:ext cx="128373" cy="302217"/>
          </a:xfrm>
          <a:custGeom>
            <a:avLst/>
            <a:gdLst/>
            <a:ahLst/>
            <a:cxnLst/>
            <a:rect l="l" t="t" r="r" b="b"/>
            <a:pathLst>
              <a:path w="5350" h="12595" extrusionOk="0">
                <a:moveTo>
                  <a:pt x="2675" y="1"/>
                </a:moveTo>
                <a:lnTo>
                  <a:pt x="0" y="4714"/>
                </a:lnTo>
                <a:lnTo>
                  <a:pt x="1911" y="4714"/>
                </a:lnTo>
                <a:lnTo>
                  <a:pt x="1847" y="11783"/>
                </a:lnTo>
                <a:cubicBezTo>
                  <a:pt x="1847" y="12324"/>
                  <a:pt x="2245" y="12594"/>
                  <a:pt x="2643" y="12594"/>
                </a:cubicBezTo>
                <a:cubicBezTo>
                  <a:pt x="3041" y="12594"/>
                  <a:pt x="3439" y="12324"/>
                  <a:pt x="3439" y="11783"/>
                </a:cubicBezTo>
                <a:lnTo>
                  <a:pt x="3439" y="4714"/>
                </a:lnTo>
                <a:lnTo>
                  <a:pt x="5350" y="4714"/>
                </a:lnTo>
                <a:lnTo>
                  <a:pt x="2675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20"/>
          <p:cNvSpPr/>
          <p:nvPr/>
        </p:nvSpPr>
        <p:spPr>
          <a:xfrm>
            <a:off x="-432366" y="1941311"/>
            <a:ext cx="129909" cy="1601450"/>
          </a:xfrm>
          <a:custGeom>
            <a:avLst/>
            <a:gdLst/>
            <a:ahLst/>
            <a:cxnLst/>
            <a:rect l="l" t="t" r="r" b="b"/>
            <a:pathLst>
              <a:path w="5414" h="66741" extrusionOk="0">
                <a:moveTo>
                  <a:pt x="2739" y="0"/>
                </a:moveTo>
                <a:lnTo>
                  <a:pt x="0" y="4649"/>
                </a:lnTo>
                <a:lnTo>
                  <a:pt x="1911" y="4649"/>
                </a:lnTo>
                <a:lnTo>
                  <a:pt x="1911" y="65977"/>
                </a:lnTo>
                <a:cubicBezTo>
                  <a:pt x="1911" y="66486"/>
                  <a:pt x="2309" y="66741"/>
                  <a:pt x="2707" y="66741"/>
                </a:cubicBezTo>
                <a:cubicBezTo>
                  <a:pt x="3105" y="66741"/>
                  <a:pt x="3503" y="66486"/>
                  <a:pt x="3503" y="65977"/>
                </a:cubicBezTo>
                <a:lnTo>
                  <a:pt x="3503" y="4649"/>
                </a:lnTo>
                <a:lnTo>
                  <a:pt x="5414" y="4649"/>
                </a:lnTo>
                <a:lnTo>
                  <a:pt x="2739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20"/>
          <p:cNvSpPr/>
          <p:nvPr/>
        </p:nvSpPr>
        <p:spPr>
          <a:xfrm>
            <a:off x="3209091" y="4536010"/>
            <a:ext cx="1005510" cy="152824"/>
          </a:xfrm>
          <a:custGeom>
            <a:avLst/>
            <a:gdLst/>
            <a:ahLst/>
            <a:cxnLst/>
            <a:rect l="l" t="t" r="r" b="b"/>
            <a:pathLst>
              <a:path w="41905" h="6369" extrusionOk="0">
                <a:moveTo>
                  <a:pt x="25092" y="1"/>
                </a:moveTo>
                <a:lnTo>
                  <a:pt x="25092" y="2357"/>
                </a:lnTo>
                <a:lnTo>
                  <a:pt x="1019" y="2357"/>
                </a:lnTo>
                <a:cubicBezTo>
                  <a:pt x="0" y="2357"/>
                  <a:pt x="0" y="3949"/>
                  <a:pt x="1019" y="3949"/>
                </a:cubicBezTo>
                <a:lnTo>
                  <a:pt x="25092" y="3949"/>
                </a:lnTo>
                <a:lnTo>
                  <a:pt x="25092" y="6369"/>
                </a:lnTo>
                <a:lnTo>
                  <a:pt x="31397" y="6369"/>
                </a:lnTo>
                <a:lnTo>
                  <a:pt x="31397" y="3949"/>
                </a:lnTo>
                <a:lnTo>
                  <a:pt x="37256" y="3949"/>
                </a:lnTo>
                <a:lnTo>
                  <a:pt x="37256" y="5859"/>
                </a:lnTo>
                <a:lnTo>
                  <a:pt x="41904" y="3185"/>
                </a:lnTo>
                <a:lnTo>
                  <a:pt x="37256" y="446"/>
                </a:lnTo>
                <a:lnTo>
                  <a:pt x="37256" y="2357"/>
                </a:lnTo>
                <a:lnTo>
                  <a:pt x="31397" y="2357"/>
                </a:lnTo>
                <a:lnTo>
                  <a:pt x="3139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20"/>
          <p:cNvSpPr/>
          <p:nvPr/>
        </p:nvSpPr>
        <p:spPr>
          <a:xfrm>
            <a:off x="168637" y="4665895"/>
            <a:ext cx="1180770" cy="378017"/>
          </a:xfrm>
          <a:custGeom>
            <a:avLst/>
            <a:gdLst/>
            <a:ahLst/>
            <a:cxnLst/>
            <a:rect l="l" t="t" r="r" b="b"/>
            <a:pathLst>
              <a:path w="49209" h="15754" extrusionOk="0">
                <a:moveTo>
                  <a:pt x="46534" y="1"/>
                </a:moveTo>
                <a:lnTo>
                  <a:pt x="43796" y="4650"/>
                </a:lnTo>
                <a:lnTo>
                  <a:pt x="45706" y="4650"/>
                </a:lnTo>
                <a:lnTo>
                  <a:pt x="45706" y="8725"/>
                </a:lnTo>
                <a:cubicBezTo>
                  <a:pt x="45706" y="10381"/>
                  <a:pt x="44369" y="11719"/>
                  <a:pt x="42713" y="11719"/>
                </a:cubicBezTo>
                <a:lnTo>
                  <a:pt x="32651" y="11719"/>
                </a:lnTo>
                <a:lnTo>
                  <a:pt x="32651" y="9235"/>
                </a:lnTo>
                <a:lnTo>
                  <a:pt x="26346" y="9235"/>
                </a:lnTo>
                <a:lnTo>
                  <a:pt x="26346" y="11719"/>
                </a:lnTo>
                <a:lnTo>
                  <a:pt x="6859" y="11719"/>
                </a:lnTo>
                <a:cubicBezTo>
                  <a:pt x="6497" y="9847"/>
                  <a:pt x="5018" y="8948"/>
                  <a:pt x="3536" y="8948"/>
                </a:cubicBezTo>
                <a:cubicBezTo>
                  <a:pt x="1892" y="8948"/>
                  <a:pt x="243" y="10054"/>
                  <a:pt x="109" y="12164"/>
                </a:cubicBezTo>
                <a:cubicBezTo>
                  <a:pt x="0" y="14441"/>
                  <a:pt x="1778" y="15754"/>
                  <a:pt x="3558" y="15754"/>
                </a:cubicBezTo>
                <a:cubicBezTo>
                  <a:pt x="4915" y="15754"/>
                  <a:pt x="6272" y="14991"/>
                  <a:pt x="6795" y="13311"/>
                </a:cubicBezTo>
                <a:lnTo>
                  <a:pt x="26346" y="13311"/>
                </a:lnTo>
                <a:lnTo>
                  <a:pt x="26346" y="15540"/>
                </a:lnTo>
                <a:lnTo>
                  <a:pt x="32651" y="15540"/>
                </a:lnTo>
                <a:lnTo>
                  <a:pt x="32651" y="13311"/>
                </a:lnTo>
                <a:lnTo>
                  <a:pt x="42650" y="13311"/>
                </a:lnTo>
                <a:cubicBezTo>
                  <a:pt x="45261" y="13311"/>
                  <a:pt x="47298" y="11273"/>
                  <a:pt x="47298" y="8725"/>
                </a:cubicBezTo>
                <a:lnTo>
                  <a:pt x="47298" y="4650"/>
                </a:lnTo>
                <a:lnTo>
                  <a:pt x="49209" y="4650"/>
                </a:lnTo>
                <a:lnTo>
                  <a:pt x="4653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20"/>
          <p:cNvSpPr/>
          <p:nvPr/>
        </p:nvSpPr>
        <p:spPr>
          <a:xfrm>
            <a:off x="-1397960" y="3314015"/>
            <a:ext cx="189513" cy="161270"/>
          </a:xfrm>
          <a:custGeom>
            <a:avLst/>
            <a:gdLst/>
            <a:ahLst/>
            <a:cxnLst/>
            <a:rect l="l" t="t" r="r" b="b"/>
            <a:pathLst>
              <a:path w="7898" h="6721" extrusionOk="0">
                <a:moveTo>
                  <a:pt x="4522" y="0"/>
                </a:moveTo>
                <a:cubicBezTo>
                  <a:pt x="1465" y="0"/>
                  <a:pt x="1" y="3630"/>
                  <a:pt x="2102" y="5732"/>
                </a:cubicBezTo>
                <a:cubicBezTo>
                  <a:pt x="2805" y="6414"/>
                  <a:pt x="3663" y="6721"/>
                  <a:pt x="4501" y="6721"/>
                </a:cubicBezTo>
                <a:cubicBezTo>
                  <a:pt x="6242" y="6721"/>
                  <a:pt x="7897" y="5396"/>
                  <a:pt x="7897" y="3375"/>
                </a:cubicBezTo>
                <a:cubicBezTo>
                  <a:pt x="7897" y="1465"/>
                  <a:pt x="6369" y="0"/>
                  <a:pt x="4522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20"/>
          <p:cNvSpPr/>
          <p:nvPr/>
        </p:nvSpPr>
        <p:spPr>
          <a:xfrm>
            <a:off x="-1317134" y="1615819"/>
            <a:ext cx="594452" cy="129909"/>
          </a:xfrm>
          <a:custGeom>
            <a:avLst/>
            <a:gdLst/>
            <a:ahLst/>
            <a:cxnLst/>
            <a:rect l="l" t="t" r="r" b="b"/>
            <a:pathLst>
              <a:path w="24774" h="5414" extrusionOk="0">
                <a:moveTo>
                  <a:pt x="4713" y="0"/>
                </a:moveTo>
                <a:lnTo>
                  <a:pt x="0" y="2739"/>
                </a:lnTo>
                <a:lnTo>
                  <a:pt x="4713" y="5414"/>
                </a:lnTo>
                <a:lnTo>
                  <a:pt x="4713" y="3503"/>
                </a:lnTo>
                <a:lnTo>
                  <a:pt x="23946" y="3503"/>
                </a:lnTo>
                <a:cubicBezTo>
                  <a:pt x="24391" y="3503"/>
                  <a:pt x="24774" y="3185"/>
                  <a:pt x="24774" y="2739"/>
                </a:cubicBezTo>
                <a:cubicBezTo>
                  <a:pt x="24774" y="2293"/>
                  <a:pt x="24391" y="1911"/>
                  <a:pt x="23946" y="1911"/>
                </a:cubicBezTo>
                <a:lnTo>
                  <a:pt x="4713" y="1911"/>
                </a:lnTo>
                <a:lnTo>
                  <a:pt x="4713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20"/>
          <p:cNvSpPr/>
          <p:nvPr/>
        </p:nvSpPr>
        <p:spPr>
          <a:xfrm>
            <a:off x="3688919" y="3380771"/>
            <a:ext cx="169645" cy="437069"/>
          </a:xfrm>
          <a:custGeom>
            <a:avLst/>
            <a:gdLst/>
            <a:ahLst/>
            <a:cxnLst/>
            <a:rect l="l" t="t" r="r" b="b"/>
            <a:pathLst>
              <a:path w="7070" h="18215" extrusionOk="0">
                <a:moveTo>
                  <a:pt x="0" y="0"/>
                </a:moveTo>
                <a:cubicBezTo>
                  <a:pt x="0" y="2866"/>
                  <a:pt x="1911" y="4777"/>
                  <a:pt x="3503" y="6305"/>
                </a:cubicBezTo>
                <a:cubicBezTo>
                  <a:pt x="4522" y="7324"/>
                  <a:pt x="5413" y="8279"/>
                  <a:pt x="5541" y="9107"/>
                </a:cubicBezTo>
                <a:cubicBezTo>
                  <a:pt x="5413" y="9935"/>
                  <a:pt x="4522" y="10890"/>
                  <a:pt x="3503" y="11846"/>
                </a:cubicBezTo>
                <a:cubicBezTo>
                  <a:pt x="1911" y="13438"/>
                  <a:pt x="0" y="15348"/>
                  <a:pt x="0" y="18214"/>
                </a:cubicBezTo>
                <a:lnTo>
                  <a:pt x="1592" y="18214"/>
                </a:lnTo>
                <a:cubicBezTo>
                  <a:pt x="1592" y="16049"/>
                  <a:pt x="3121" y="14520"/>
                  <a:pt x="4585" y="13056"/>
                </a:cubicBezTo>
                <a:cubicBezTo>
                  <a:pt x="5859" y="11846"/>
                  <a:pt x="7005" y="10636"/>
                  <a:pt x="7069" y="9235"/>
                </a:cubicBezTo>
                <a:lnTo>
                  <a:pt x="7069" y="9107"/>
                </a:lnTo>
                <a:lnTo>
                  <a:pt x="7069" y="9044"/>
                </a:lnTo>
                <a:cubicBezTo>
                  <a:pt x="7005" y="7579"/>
                  <a:pt x="5859" y="6433"/>
                  <a:pt x="4585" y="5223"/>
                </a:cubicBezTo>
                <a:cubicBezTo>
                  <a:pt x="3121" y="3694"/>
                  <a:pt x="1592" y="2166"/>
                  <a:pt x="1592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20"/>
          <p:cNvSpPr/>
          <p:nvPr/>
        </p:nvSpPr>
        <p:spPr>
          <a:xfrm>
            <a:off x="3875336" y="3379235"/>
            <a:ext cx="171180" cy="438605"/>
          </a:xfrm>
          <a:custGeom>
            <a:avLst/>
            <a:gdLst/>
            <a:ahLst/>
            <a:cxnLst/>
            <a:rect l="l" t="t" r="r" b="b"/>
            <a:pathLst>
              <a:path w="7134" h="18279" extrusionOk="0">
                <a:moveTo>
                  <a:pt x="5541" y="1"/>
                </a:moveTo>
                <a:cubicBezTo>
                  <a:pt x="5541" y="2230"/>
                  <a:pt x="4013" y="3758"/>
                  <a:pt x="2484" y="5223"/>
                </a:cubicBezTo>
                <a:cubicBezTo>
                  <a:pt x="1274" y="6433"/>
                  <a:pt x="128" y="7643"/>
                  <a:pt x="1" y="9044"/>
                </a:cubicBezTo>
                <a:lnTo>
                  <a:pt x="1" y="9171"/>
                </a:lnTo>
                <a:lnTo>
                  <a:pt x="1" y="9235"/>
                </a:lnTo>
                <a:cubicBezTo>
                  <a:pt x="128" y="10700"/>
                  <a:pt x="1274" y="11846"/>
                  <a:pt x="2484" y="13056"/>
                </a:cubicBezTo>
                <a:cubicBezTo>
                  <a:pt x="4013" y="14521"/>
                  <a:pt x="5541" y="16113"/>
                  <a:pt x="5541" y="18278"/>
                </a:cubicBezTo>
                <a:lnTo>
                  <a:pt x="7133" y="18278"/>
                </a:lnTo>
                <a:cubicBezTo>
                  <a:pt x="7133" y="15412"/>
                  <a:pt x="5159" y="13502"/>
                  <a:pt x="3631" y="11910"/>
                </a:cubicBezTo>
                <a:cubicBezTo>
                  <a:pt x="2612" y="10891"/>
                  <a:pt x="1656" y="9935"/>
                  <a:pt x="1593" y="9108"/>
                </a:cubicBezTo>
                <a:cubicBezTo>
                  <a:pt x="1656" y="8280"/>
                  <a:pt x="2612" y="7388"/>
                  <a:pt x="3631" y="6369"/>
                </a:cubicBezTo>
                <a:cubicBezTo>
                  <a:pt x="5223" y="4777"/>
                  <a:pt x="7133" y="2867"/>
                  <a:pt x="7133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20"/>
          <p:cNvSpPr/>
          <p:nvPr/>
        </p:nvSpPr>
        <p:spPr>
          <a:xfrm>
            <a:off x="3779068" y="3467873"/>
            <a:ext cx="177275" cy="111577"/>
          </a:xfrm>
          <a:custGeom>
            <a:avLst/>
            <a:gdLst/>
            <a:ahLst/>
            <a:cxnLst/>
            <a:rect l="l" t="t" r="r" b="b"/>
            <a:pathLst>
              <a:path w="7388" h="4650" extrusionOk="0">
                <a:moveTo>
                  <a:pt x="1" y="0"/>
                </a:moveTo>
                <a:cubicBezTo>
                  <a:pt x="574" y="637"/>
                  <a:pt x="1274" y="1338"/>
                  <a:pt x="1975" y="1975"/>
                </a:cubicBezTo>
                <a:cubicBezTo>
                  <a:pt x="2548" y="2548"/>
                  <a:pt x="3057" y="3248"/>
                  <a:pt x="3439" y="4013"/>
                </a:cubicBezTo>
                <a:cubicBezTo>
                  <a:pt x="3567" y="4204"/>
                  <a:pt x="3630" y="4458"/>
                  <a:pt x="3694" y="4649"/>
                </a:cubicBezTo>
                <a:cubicBezTo>
                  <a:pt x="3694" y="4586"/>
                  <a:pt x="3758" y="4458"/>
                  <a:pt x="3758" y="4395"/>
                </a:cubicBezTo>
                <a:cubicBezTo>
                  <a:pt x="3885" y="4013"/>
                  <a:pt x="4076" y="3694"/>
                  <a:pt x="4267" y="3376"/>
                </a:cubicBezTo>
                <a:cubicBezTo>
                  <a:pt x="4713" y="2803"/>
                  <a:pt x="5159" y="2229"/>
                  <a:pt x="5668" y="1720"/>
                </a:cubicBezTo>
                <a:cubicBezTo>
                  <a:pt x="6242" y="1147"/>
                  <a:pt x="6878" y="574"/>
                  <a:pt x="7388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20"/>
          <p:cNvSpPr/>
          <p:nvPr/>
        </p:nvSpPr>
        <p:spPr>
          <a:xfrm>
            <a:off x="3867706" y="3617626"/>
            <a:ext cx="24" cy="24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0"/>
                </a:moveTo>
                <a:lnTo>
                  <a:pt x="0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20"/>
          <p:cNvSpPr/>
          <p:nvPr/>
        </p:nvSpPr>
        <p:spPr>
          <a:xfrm>
            <a:off x="3650719" y="3330334"/>
            <a:ext cx="429415" cy="38224"/>
          </a:xfrm>
          <a:custGeom>
            <a:avLst/>
            <a:gdLst/>
            <a:ahLst/>
            <a:cxnLst/>
            <a:rect l="l" t="t" r="r" b="b"/>
            <a:pathLst>
              <a:path w="17896" h="1593" extrusionOk="0">
                <a:moveTo>
                  <a:pt x="0" y="1"/>
                </a:moveTo>
                <a:lnTo>
                  <a:pt x="0" y="1593"/>
                </a:lnTo>
                <a:lnTo>
                  <a:pt x="17895" y="1593"/>
                </a:lnTo>
                <a:lnTo>
                  <a:pt x="17895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20"/>
          <p:cNvSpPr/>
          <p:nvPr/>
        </p:nvSpPr>
        <p:spPr>
          <a:xfrm>
            <a:off x="3650719" y="3830030"/>
            <a:ext cx="429415" cy="38224"/>
          </a:xfrm>
          <a:custGeom>
            <a:avLst/>
            <a:gdLst/>
            <a:ahLst/>
            <a:cxnLst/>
            <a:rect l="l" t="t" r="r" b="b"/>
            <a:pathLst>
              <a:path w="17896" h="1593" extrusionOk="0">
                <a:moveTo>
                  <a:pt x="0" y="1"/>
                </a:moveTo>
                <a:lnTo>
                  <a:pt x="0" y="1593"/>
                </a:lnTo>
                <a:lnTo>
                  <a:pt x="17895" y="1593"/>
                </a:lnTo>
                <a:lnTo>
                  <a:pt x="17895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20"/>
          <p:cNvSpPr/>
          <p:nvPr/>
        </p:nvSpPr>
        <p:spPr>
          <a:xfrm>
            <a:off x="2447844" y="4159313"/>
            <a:ext cx="88638" cy="171180"/>
          </a:xfrm>
          <a:custGeom>
            <a:avLst/>
            <a:gdLst/>
            <a:ahLst/>
            <a:cxnLst/>
            <a:rect l="l" t="t" r="r" b="b"/>
            <a:pathLst>
              <a:path w="3694" h="7134" extrusionOk="0">
                <a:moveTo>
                  <a:pt x="2102" y="1"/>
                </a:moveTo>
                <a:lnTo>
                  <a:pt x="2102" y="4268"/>
                </a:lnTo>
                <a:cubicBezTo>
                  <a:pt x="2102" y="5032"/>
                  <a:pt x="2102" y="5669"/>
                  <a:pt x="955" y="5669"/>
                </a:cubicBezTo>
                <a:cubicBezTo>
                  <a:pt x="573" y="5669"/>
                  <a:pt x="191" y="5478"/>
                  <a:pt x="0" y="5159"/>
                </a:cubicBezTo>
                <a:lnTo>
                  <a:pt x="0" y="7006"/>
                </a:lnTo>
                <a:cubicBezTo>
                  <a:pt x="319" y="7134"/>
                  <a:pt x="637" y="7134"/>
                  <a:pt x="955" y="7134"/>
                </a:cubicBezTo>
                <a:cubicBezTo>
                  <a:pt x="2675" y="7134"/>
                  <a:pt x="3694" y="6433"/>
                  <a:pt x="3694" y="4395"/>
                </a:cubicBezTo>
                <a:lnTo>
                  <a:pt x="3694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20"/>
          <p:cNvSpPr/>
          <p:nvPr/>
        </p:nvSpPr>
        <p:spPr>
          <a:xfrm>
            <a:off x="2583827" y="4157021"/>
            <a:ext cx="142146" cy="175763"/>
          </a:xfrm>
          <a:custGeom>
            <a:avLst/>
            <a:gdLst/>
            <a:ahLst/>
            <a:cxnLst/>
            <a:rect l="l" t="t" r="r" b="b"/>
            <a:pathLst>
              <a:path w="5924" h="7325" extrusionOk="0">
                <a:moveTo>
                  <a:pt x="2867" y="1"/>
                </a:moveTo>
                <a:cubicBezTo>
                  <a:pt x="1593" y="1"/>
                  <a:pt x="256" y="637"/>
                  <a:pt x="256" y="2102"/>
                </a:cubicBezTo>
                <a:cubicBezTo>
                  <a:pt x="256" y="4713"/>
                  <a:pt x="4331" y="3822"/>
                  <a:pt x="4331" y="5223"/>
                </a:cubicBezTo>
                <a:cubicBezTo>
                  <a:pt x="4331" y="5860"/>
                  <a:pt x="3504" y="6051"/>
                  <a:pt x="3058" y="6051"/>
                </a:cubicBezTo>
                <a:cubicBezTo>
                  <a:pt x="3019" y="6054"/>
                  <a:pt x="2980" y="6055"/>
                  <a:pt x="2942" y="6055"/>
                </a:cubicBezTo>
                <a:cubicBezTo>
                  <a:pt x="2230" y="6055"/>
                  <a:pt x="1654" y="5505"/>
                  <a:pt x="1593" y="4841"/>
                </a:cubicBezTo>
                <a:lnTo>
                  <a:pt x="1" y="4841"/>
                </a:lnTo>
                <a:cubicBezTo>
                  <a:pt x="1" y="6496"/>
                  <a:pt x="1466" y="7324"/>
                  <a:pt x="2994" y="7324"/>
                </a:cubicBezTo>
                <a:cubicBezTo>
                  <a:pt x="4586" y="7324"/>
                  <a:pt x="5924" y="6687"/>
                  <a:pt x="5924" y="5032"/>
                </a:cubicBezTo>
                <a:cubicBezTo>
                  <a:pt x="5924" y="2357"/>
                  <a:pt x="1848" y="3249"/>
                  <a:pt x="1848" y="1975"/>
                </a:cubicBezTo>
                <a:cubicBezTo>
                  <a:pt x="1848" y="1465"/>
                  <a:pt x="2485" y="1274"/>
                  <a:pt x="2867" y="1274"/>
                </a:cubicBezTo>
                <a:cubicBezTo>
                  <a:pt x="3695" y="1274"/>
                  <a:pt x="4077" y="1529"/>
                  <a:pt x="4204" y="2230"/>
                </a:cubicBezTo>
                <a:lnTo>
                  <a:pt x="5669" y="2230"/>
                </a:lnTo>
                <a:cubicBezTo>
                  <a:pt x="5605" y="637"/>
                  <a:pt x="4331" y="1"/>
                  <a:pt x="2867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20"/>
          <p:cNvSpPr/>
          <p:nvPr/>
        </p:nvSpPr>
        <p:spPr>
          <a:xfrm>
            <a:off x="3831683" y="1852073"/>
            <a:ext cx="131445" cy="169645"/>
          </a:xfrm>
          <a:custGeom>
            <a:avLst/>
            <a:gdLst/>
            <a:ahLst/>
            <a:cxnLst/>
            <a:rect l="l" t="t" r="r" b="b"/>
            <a:pathLst>
              <a:path w="5478" h="7070" extrusionOk="0">
                <a:moveTo>
                  <a:pt x="0" y="1"/>
                </a:moveTo>
                <a:lnTo>
                  <a:pt x="0" y="7069"/>
                </a:lnTo>
                <a:lnTo>
                  <a:pt x="1529" y="7069"/>
                </a:lnTo>
                <a:lnTo>
                  <a:pt x="1529" y="4267"/>
                </a:lnTo>
                <a:lnTo>
                  <a:pt x="3821" y="4267"/>
                </a:lnTo>
                <a:lnTo>
                  <a:pt x="3821" y="7069"/>
                </a:lnTo>
                <a:lnTo>
                  <a:pt x="5477" y="7069"/>
                </a:lnTo>
                <a:lnTo>
                  <a:pt x="5477" y="1"/>
                </a:lnTo>
                <a:lnTo>
                  <a:pt x="3821" y="1"/>
                </a:lnTo>
                <a:lnTo>
                  <a:pt x="3821" y="2866"/>
                </a:lnTo>
                <a:lnTo>
                  <a:pt x="1529" y="2866"/>
                </a:lnTo>
                <a:lnTo>
                  <a:pt x="1529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20"/>
          <p:cNvSpPr/>
          <p:nvPr/>
        </p:nvSpPr>
        <p:spPr>
          <a:xfrm>
            <a:off x="4003400" y="1860327"/>
            <a:ext cx="134492" cy="169645"/>
          </a:xfrm>
          <a:custGeom>
            <a:avLst/>
            <a:gdLst/>
            <a:ahLst/>
            <a:cxnLst/>
            <a:rect l="l" t="t" r="r" b="b"/>
            <a:pathLst>
              <a:path w="5605" h="7070" extrusionOk="0">
                <a:moveTo>
                  <a:pt x="1" y="1"/>
                </a:moveTo>
                <a:lnTo>
                  <a:pt x="1" y="1465"/>
                </a:lnTo>
                <a:lnTo>
                  <a:pt x="2038" y="1465"/>
                </a:lnTo>
                <a:lnTo>
                  <a:pt x="2038" y="7069"/>
                </a:lnTo>
                <a:lnTo>
                  <a:pt x="3567" y="7069"/>
                </a:lnTo>
                <a:lnTo>
                  <a:pt x="3567" y="1465"/>
                </a:lnTo>
                <a:lnTo>
                  <a:pt x="5605" y="1465"/>
                </a:lnTo>
                <a:lnTo>
                  <a:pt x="5605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20"/>
          <p:cNvSpPr/>
          <p:nvPr/>
        </p:nvSpPr>
        <p:spPr>
          <a:xfrm>
            <a:off x="4151939" y="1852073"/>
            <a:ext cx="224665" cy="169645"/>
          </a:xfrm>
          <a:custGeom>
            <a:avLst/>
            <a:gdLst/>
            <a:ahLst/>
            <a:cxnLst/>
            <a:rect l="l" t="t" r="r" b="b"/>
            <a:pathLst>
              <a:path w="9363" h="7070" extrusionOk="0">
                <a:moveTo>
                  <a:pt x="1402" y="1"/>
                </a:moveTo>
                <a:lnTo>
                  <a:pt x="0" y="7069"/>
                </a:lnTo>
                <a:lnTo>
                  <a:pt x="1720" y="7069"/>
                </a:lnTo>
                <a:lnTo>
                  <a:pt x="2548" y="2229"/>
                </a:lnTo>
                <a:lnTo>
                  <a:pt x="3949" y="7069"/>
                </a:lnTo>
                <a:lnTo>
                  <a:pt x="5477" y="7069"/>
                </a:lnTo>
                <a:lnTo>
                  <a:pt x="6815" y="2229"/>
                </a:lnTo>
                <a:lnTo>
                  <a:pt x="7643" y="7069"/>
                </a:lnTo>
                <a:lnTo>
                  <a:pt x="9362" y="7069"/>
                </a:lnTo>
                <a:lnTo>
                  <a:pt x="8025" y="1"/>
                </a:lnTo>
                <a:lnTo>
                  <a:pt x="6178" y="1"/>
                </a:lnTo>
                <a:lnTo>
                  <a:pt x="4713" y="4968"/>
                </a:lnTo>
                <a:lnTo>
                  <a:pt x="3248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20"/>
          <p:cNvSpPr/>
          <p:nvPr/>
        </p:nvSpPr>
        <p:spPr>
          <a:xfrm>
            <a:off x="4404042" y="1852073"/>
            <a:ext cx="97828" cy="169645"/>
          </a:xfrm>
          <a:custGeom>
            <a:avLst/>
            <a:gdLst/>
            <a:ahLst/>
            <a:cxnLst/>
            <a:rect l="l" t="t" r="r" b="b"/>
            <a:pathLst>
              <a:path w="4077" h="7070" extrusionOk="0">
                <a:moveTo>
                  <a:pt x="1" y="1"/>
                </a:moveTo>
                <a:lnTo>
                  <a:pt x="1" y="7069"/>
                </a:lnTo>
                <a:lnTo>
                  <a:pt x="4076" y="7069"/>
                </a:lnTo>
                <a:lnTo>
                  <a:pt x="4076" y="5668"/>
                </a:lnTo>
                <a:lnTo>
                  <a:pt x="1529" y="5668"/>
                </a:lnTo>
                <a:lnTo>
                  <a:pt x="1529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20"/>
          <p:cNvSpPr/>
          <p:nvPr/>
        </p:nvSpPr>
        <p:spPr>
          <a:xfrm>
            <a:off x="12309" y="4484061"/>
            <a:ext cx="155896" cy="203262"/>
          </a:xfrm>
          <a:custGeom>
            <a:avLst/>
            <a:gdLst/>
            <a:ahLst/>
            <a:cxnLst/>
            <a:rect l="l" t="t" r="r" b="b"/>
            <a:pathLst>
              <a:path w="6497" h="8471" extrusionOk="0">
                <a:moveTo>
                  <a:pt x="6496" y="0"/>
                </a:moveTo>
                <a:lnTo>
                  <a:pt x="0" y="3057"/>
                </a:lnTo>
                <a:lnTo>
                  <a:pt x="0" y="5413"/>
                </a:lnTo>
                <a:lnTo>
                  <a:pt x="6496" y="8470"/>
                </a:lnTo>
                <a:lnTo>
                  <a:pt x="6496" y="6560"/>
                </a:lnTo>
                <a:lnTo>
                  <a:pt x="1402" y="4267"/>
                </a:lnTo>
                <a:lnTo>
                  <a:pt x="6496" y="1911"/>
                </a:lnTo>
                <a:lnTo>
                  <a:pt x="6496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20"/>
          <p:cNvSpPr/>
          <p:nvPr/>
        </p:nvSpPr>
        <p:spPr>
          <a:xfrm>
            <a:off x="192632" y="4384722"/>
            <a:ext cx="198679" cy="365252"/>
          </a:xfrm>
          <a:custGeom>
            <a:avLst/>
            <a:gdLst/>
            <a:ahLst/>
            <a:cxnLst/>
            <a:rect l="l" t="t" r="r" b="b"/>
            <a:pathLst>
              <a:path w="8280" h="15222" extrusionOk="0">
                <a:moveTo>
                  <a:pt x="6114" y="1"/>
                </a:moveTo>
                <a:lnTo>
                  <a:pt x="0" y="15221"/>
                </a:lnTo>
                <a:lnTo>
                  <a:pt x="2165" y="15221"/>
                </a:lnTo>
                <a:lnTo>
                  <a:pt x="8279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20"/>
          <p:cNvSpPr/>
          <p:nvPr/>
        </p:nvSpPr>
        <p:spPr>
          <a:xfrm>
            <a:off x="3801989" y="4086729"/>
            <a:ext cx="230760" cy="230784"/>
          </a:xfrm>
          <a:custGeom>
            <a:avLst/>
            <a:gdLst/>
            <a:ahLst/>
            <a:cxnLst/>
            <a:rect l="l" t="t" r="r" b="b"/>
            <a:pathLst>
              <a:path w="9617" h="9618" extrusionOk="0">
                <a:moveTo>
                  <a:pt x="1" y="1"/>
                </a:moveTo>
                <a:lnTo>
                  <a:pt x="1" y="9617"/>
                </a:lnTo>
                <a:lnTo>
                  <a:pt x="9617" y="9617"/>
                </a:lnTo>
                <a:lnTo>
                  <a:pt x="9617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35E287C4-FA5C-4C80-8B5C-A2FB04326C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3157" y="2430305"/>
            <a:ext cx="3420622" cy="151355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375;p25">
            <a:extLst>
              <a:ext uri="{FF2B5EF4-FFF2-40B4-BE49-F238E27FC236}">
                <a16:creationId xmlns:a16="http://schemas.microsoft.com/office/drawing/2014/main" id="{7F082CA5-7CDC-4FCB-BBB3-09B9B025FB4C}"/>
              </a:ext>
            </a:extLst>
          </p:cNvPr>
          <p:cNvSpPr/>
          <p:nvPr/>
        </p:nvSpPr>
        <p:spPr>
          <a:xfrm>
            <a:off x="-688370" y="3355020"/>
            <a:ext cx="2563026" cy="2560152"/>
          </a:xfrm>
          <a:custGeom>
            <a:avLst/>
            <a:gdLst/>
            <a:ahLst/>
            <a:cxnLst/>
            <a:rect l="l" t="t" r="r" b="b"/>
            <a:pathLst>
              <a:path w="39235" h="39191" fill="none" extrusionOk="0">
                <a:moveTo>
                  <a:pt x="37487" y="27817"/>
                </a:moveTo>
                <a:lnTo>
                  <a:pt x="39234" y="20661"/>
                </a:lnTo>
                <a:lnTo>
                  <a:pt x="34719" y="19511"/>
                </a:lnTo>
                <a:cubicBezTo>
                  <a:pt x="34676" y="18062"/>
                  <a:pt x="34420" y="16614"/>
                  <a:pt x="33952" y="15251"/>
                </a:cubicBezTo>
                <a:lnTo>
                  <a:pt x="38041" y="12780"/>
                </a:lnTo>
                <a:lnTo>
                  <a:pt x="34250" y="6475"/>
                </a:lnTo>
                <a:lnTo>
                  <a:pt x="30075" y="8989"/>
                </a:lnTo>
                <a:cubicBezTo>
                  <a:pt x="29053" y="8009"/>
                  <a:pt x="27903" y="7157"/>
                  <a:pt x="26668" y="6475"/>
                </a:cubicBezTo>
                <a:lnTo>
                  <a:pt x="27860" y="1747"/>
                </a:lnTo>
                <a:lnTo>
                  <a:pt x="20704" y="1"/>
                </a:lnTo>
                <a:lnTo>
                  <a:pt x="19554" y="4601"/>
                </a:lnTo>
                <a:cubicBezTo>
                  <a:pt x="18105" y="4601"/>
                  <a:pt x="16657" y="4772"/>
                  <a:pt x="15294" y="5155"/>
                </a:cubicBezTo>
                <a:lnTo>
                  <a:pt x="12866" y="1108"/>
                </a:lnTo>
                <a:lnTo>
                  <a:pt x="6518" y="4942"/>
                </a:lnTo>
                <a:lnTo>
                  <a:pt x="8819" y="8776"/>
                </a:lnTo>
                <a:cubicBezTo>
                  <a:pt x="7711" y="9841"/>
                  <a:pt x="6774" y="11033"/>
                  <a:pt x="6007" y="12354"/>
                </a:cubicBezTo>
                <a:lnTo>
                  <a:pt x="1790" y="11289"/>
                </a:lnTo>
                <a:lnTo>
                  <a:pt x="1" y="18531"/>
                </a:lnTo>
                <a:lnTo>
                  <a:pt x="3963" y="19511"/>
                </a:lnTo>
                <a:cubicBezTo>
                  <a:pt x="3920" y="21129"/>
                  <a:pt x="4133" y="22748"/>
                  <a:pt x="4602" y="24282"/>
                </a:cubicBezTo>
                <a:lnTo>
                  <a:pt x="1194" y="26326"/>
                </a:lnTo>
                <a:lnTo>
                  <a:pt x="4985" y="32673"/>
                </a:lnTo>
                <a:lnTo>
                  <a:pt x="8308" y="30671"/>
                </a:lnTo>
                <a:cubicBezTo>
                  <a:pt x="9458" y="31907"/>
                  <a:pt x="10821" y="32886"/>
                  <a:pt x="12312" y="33653"/>
                </a:cubicBezTo>
                <a:lnTo>
                  <a:pt x="11375" y="37402"/>
                </a:lnTo>
                <a:lnTo>
                  <a:pt x="18574" y="39191"/>
                </a:lnTo>
                <a:lnTo>
                  <a:pt x="19511" y="35357"/>
                </a:lnTo>
                <a:cubicBezTo>
                  <a:pt x="21130" y="35357"/>
                  <a:pt x="22748" y="35059"/>
                  <a:pt x="24325" y="34548"/>
                </a:cubicBezTo>
                <a:lnTo>
                  <a:pt x="26412" y="37998"/>
                </a:lnTo>
                <a:lnTo>
                  <a:pt x="32716" y="34164"/>
                </a:lnTo>
                <a:lnTo>
                  <a:pt x="30544" y="30543"/>
                </a:lnTo>
                <a:cubicBezTo>
                  <a:pt x="31609" y="29393"/>
                  <a:pt x="32503" y="28115"/>
                  <a:pt x="33185" y="26710"/>
                </a:cubicBezTo>
                <a:close/>
                <a:moveTo>
                  <a:pt x="26242" y="23430"/>
                </a:moveTo>
                <a:cubicBezTo>
                  <a:pt x="25986" y="23898"/>
                  <a:pt x="25688" y="24367"/>
                  <a:pt x="25347" y="24793"/>
                </a:cubicBezTo>
                <a:cubicBezTo>
                  <a:pt x="22961" y="27902"/>
                  <a:pt x="18574" y="28627"/>
                  <a:pt x="15294" y="26497"/>
                </a:cubicBezTo>
                <a:cubicBezTo>
                  <a:pt x="14953" y="26284"/>
                  <a:pt x="14612" y="26028"/>
                  <a:pt x="14271" y="25730"/>
                </a:cubicBezTo>
                <a:cubicBezTo>
                  <a:pt x="12993" y="24622"/>
                  <a:pt x="12141" y="23131"/>
                  <a:pt x="11843" y="21470"/>
                </a:cubicBezTo>
                <a:cubicBezTo>
                  <a:pt x="11715" y="21001"/>
                  <a:pt x="11673" y="20490"/>
                  <a:pt x="11673" y="20022"/>
                </a:cubicBezTo>
                <a:cubicBezTo>
                  <a:pt x="11673" y="19383"/>
                  <a:pt x="11758" y="18744"/>
                  <a:pt x="11886" y="18147"/>
                </a:cubicBezTo>
                <a:cubicBezTo>
                  <a:pt x="13036" y="13249"/>
                  <a:pt x="18574" y="10778"/>
                  <a:pt x="23004" y="13249"/>
                </a:cubicBezTo>
                <a:cubicBezTo>
                  <a:pt x="23600" y="13589"/>
                  <a:pt x="24197" y="14015"/>
                  <a:pt x="24708" y="14484"/>
                </a:cubicBezTo>
                <a:cubicBezTo>
                  <a:pt x="26625" y="16401"/>
                  <a:pt x="27434" y="19212"/>
                  <a:pt x="26838" y="21853"/>
                </a:cubicBezTo>
                <a:cubicBezTo>
                  <a:pt x="26710" y="22407"/>
                  <a:pt x="26497" y="22918"/>
                  <a:pt x="26242" y="23430"/>
                </a:cubicBezTo>
                <a:close/>
              </a:path>
            </a:pathLst>
          </a:custGeom>
          <a:solidFill>
            <a:srgbClr val="48FFD5"/>
          </a:solidFill>
          <a:ln w="26625" cap="flat" cmpd="sng">
            <a:solidFill>
              <a:srgbClr val="1EFFC1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2FB8463E-9E6A-48A3-89FF-CBD8BC12C22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BACKLOG E SPRINTS</a:t>
            </a:r>
          </a:p>
        </p:txBody>
      </p:sp>
      <p:cxnSp>
        <p:nvCxnSpPr>
          <p:cNvPr id="5" name="Google Shape;742;p33">
            <a:extLst>
              <a:ext uri="{FF2B5EF4-FFF2-40B4-BE49-F238E27FC236}">
                <a16:creationId xmlns:a16="http://schemas.microsoft.com/office/drawing/2014/main" id="{872F2BF6-2DCA-4E61-90FE-FB4C84DB4FB8}"/>
              </a:ext>
            </a:extLst>
          </p:cNvPr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rgbClr val="48FFD5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" name="Imagem 6">
            <a:extLst>
              <a:ext uri="{FF2B5EF4-FFF2-40B4-BE49-F238E27FC236}">
                <a16:creationId xmlns:a16="http://schemas.microsoft.com/office/drawing/2014/main" id="{9B33F2EA-269A-42CA-9811-D529059862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7071" y="112542"/>
            <a:ext cx="444093" cy="444093"/>
          </a:xfrm>
          <a:prstGeom prst="rect">
            <a:avLst/>
          </a:prstGeom>
        </p:spPr>
      </p:pic>
      <p:sp>
        <p:nvSpPr>
          <p:cNvPr id="8" name="Google Shape;396;p26">
            <a:extLst>
              <a:ext uri="{FF2B5EF4-FFF2-40B4-BE49-F238E27FC236}">
                <a16:creationId xmlns:a16="http://schemas.microsoft.com/office/drawing/2014/main" id="{0EE93EFE-03DB-4D52-9224-DA674E9AA30F}"/>
              </a:ext>
            </a:extLst>
          </p:cNvPr>
          <p:cNvSpPr/>
          <p:nvPr/>
        </p:nvSpPr>
        <p:spPr>
          <a:xfrm>
            <a:off x="282354" y="1545152"/>
            <a:ext cx="4108229" cy="875954"/>
          </a:xfrm>
          <a:prstGeom prst="homePlate">
            <a:avLst>
              <a:gd name="adj" fmla="val 50000"/>
            </a:avLst>
          </a:pr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9" name="Google Shape;396;p26">
            <a:extLst>
              <a:ext uri="{FF2B5EF4-FFF2-40B4-BE49-F238E27FC236}">
                <a16:creationId xmlns:a16="http://schemas.microsoft.com/office/drawing/2014/main" id="{F02B3542-2BC7-4A40-9964-F0741AB04647}"/>
              </a:ext>
            </a:extLst>
          </p:cNvPr>
          <p:cNvSpPr/>
          <p:nvPr/>
        </p:nvSpPr>
        <p:spPr>
          <a:xfrm>
            <a:off x="2246295" y="2724386"/>
            <a:ext cx="4319960" cy="908553"/>
          </a:xfrm>
          <a:prstGeom prst="homePlate">
            <a:avLst>
              <a:gd name="adj" fmla="val 50000"/>
            </a:avLst>
          </a:pr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10" name="Google Shape;396;p26">
            <a:extLst>
              <a:ext uri="{FF2B5EF4-FFF2-40B4-BE49-F238E27FC236}">
                <a16:creationId xmlns:a16="http://schemas.microsoft.com/office/drawing/2014/main" id="{82B4C106-F842-49DA-85E4-3C673D49D48D}"/>
              </a:ext>
            </a:extLst>
          </p:cNvPr>
          <p:cNvSpPr/>
          <p:nvPr/>
        </p:nvSpPr>
        <p:spPr>
          <a:xfrm>
            <a:off x="4602960" y="3941526"/>
            <a:ext cx="3766740" cy="908553"/>
          </a:xfrm>
          <a:prstGeom prst="homePlate">
            <a:avLst>
              <a:gd name="adj" fmla="val 50000"/>
            </a:avLst>
          </a:pr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3F334FE8-B8D6-4E07-B45C-FB51A3016090}"/>
              </a:ext>
            </a:extLst>
          </p:cNvPr>
          <p:cNvSpPr txBox="1"/>
          <p:nvPr/>
        </p:nvSpPr>
        <p:spPr>
          <a:xfrm>
            <a:off x="260565" y="1659621"/>
            <a:ext cx="374539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latin typeface="Roboto Light" panose="020B0604020202020204" charset="0"/>
                <a:ea typeface="Roboto Light" panose="020B0604020202020204" charset="0"/>
              </a:rPr>
              <a:t>SITE COMPLETO NA NUVEM</a:t>
            </a:r>
          </a:p>
          <a:p>
            <a:pPr algn="ctr"/>
            <a:r>
              <a:rPr lang="pt-BR" sz="1800" dirty="0">
                <a:latin typeface="Roboto Light" panose="020B0604020202020204" charset="0"/>
                <a:ea typeface="Roboto Light" panose="020B0604020202020204" charset="0"/>
              </a:rPr>
              <a:t>Classificação: Essencial</a:t>
            </a:r>
          </a:p>
          <a:p>
            <a:endParaRPr lang="pt-BR" sz="2000" dirty="0">
              <a:latin typeface="Roboto Light" panose="020B0604020202020204" charset="0"/>
              <a:ea typeface="Roboto Light" panose="020B0604020202020204" charset="0"/>
            </a:endParaRPr>
          </a:p>
          <a:p>
            <a:endParaRPr lang="pt-BR" sz="2000" dirty="0">
              <a:latin typeface="Roboto Light" panose="020B0604020202020204" charset="0"/>
              <a:ea typeface="Roboto Light" panose="020B0604020202020204" charset="0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BB2DBC42-A2B9-4421-9433-FE4882586E81}"/>
              </a:ext>
            </a:extLst>
          </p:cNvPr>
          <p:cNvSpPr txBox="1"/>
          <p:nvPr/>
        </p:nvSpPr>
        <p:spPr>
          <a:xfrm>
            <a:off x="2442310" y="2873529"/>
            <a:ext cx="363303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latin typeface="Roboto Light" panose="020B0604020202020204" charset="0"/>
                <a:ea typeface="Roboto Light" panose="020B0604020202020204" charset="0"/>
              </a:rPr>
              <a:t>FERRAMENTA DE HEPL DESK</a:t>
            </a:r>
          </a:p>
          <a:p>
            <a:pPr algn="ctr"/>
            <a:r>
              <a:rPr lang="pt-BR" sz="1800" dirty="0">
                <a:latin typeface="Roboto Light" panose="020B0604020202020204" charset="0"/>
                <a:ea typeface="Roboto Light" panose="020B0604020202020204" charset="0"/>
              </a:rPr>
              <a:t>Classificação: Essencial</a:t>
            </a:r>
          </a:p>
          <a:p>
            <a:pPr algn="ctr"/>
            <a:endParaRPr lang="pt-BR" sz="2000" dirty="0">
              <a:latin typeface="Roboto Light" panose="020B0604020202020204" charset="0"/>
              <a:ea typeface="Roboto Light" panose="020B0604020202020204" charset="0"/>
            </a:endParaRPr>
          </a:p>
          <a:p>
            <a:pPr algn="ctr"/>
            <a:endParaRPr lang="pt-BR" sz="2000" dirty="0">
              <a:latin typeface="Roboto Light" panose="020B0604020202020204" charset="0"/>
              <a:ea typeface="Roboto Light" panose="020B0604020202020204" charset="0"/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59C95E7E-5137-439A-B2F7-ED534F90BEA4}"/>
              </a:ext>
            </a:extLst>
          </p:cNvPr>
          <p:cNvSpPr txBox="1"/>
          <p:nvPr/>
        </p:nvSpPr>
        <p:spPr>
          <a:xfrm>
            <a:off x="4654090" y="4055569"/>
            <a:ext cx="341561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latin typeface="Roboto Light" panose="020B0604020202020204" charset="0"/>
                <a:ea typeface="Roboto Light" panose="020B0604020202020204" charset="0"/>
              </a:rPr>
              <a:t>BANCO DE DADOS</a:t>
            </a:r>
          </a:p>
          <a:p>
            <a:pPr algn="ctr"/>
            <a:r>
              <a:rPr lang="pt-BR" sz="1800" dirty="0">
                <a:latin typeface="Roboto Light" panose="020B0604020202020204" charset="0"/>
                <a:ea typeface="Roboto Light" panose="020B0604020202020204" charset="0"/>
              </a:rPr>
              <a:t>Classificação: Essencial</a:t>
            </a:r>
          </a:p>
          <a:p>
            <a:pPr algn="ctr"/>
            <a:endParaRPr lang="pt-BR" sz="2000" dirty="0">
              <a:latin typeface="Roboto Light" panose="020B0604020202020204" charset="0"/>
              <a:ea typeface="Roboto Light" panose="020B0604020202020204" charset="0"/>
            </a:endParaRPr>
          </a:p>
          <a:p>
            <a:pPr algn="ctr"/>
            <a:endParaRPr lang="pt-BR" sz="2000" dirty="0">
              <a:latin typeface="Roboto Light" panose="020B0604020202020204" charset="0"/>
              <a:ea typeface="Roboto Ligh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89592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2FB8463E-9E6A-48A3-89FF-CBD8BC12C2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1700" y="242727"/>
            <a:ext cx="8520600" cy="606600"/>
          </a:xfrm>
        </p:spPr>
        <p:txBody>
          <a:bodyPr/>
          <a:lstStyle/>
          <a:p>
            <a:r>
              <a:rPr lang="pt-BR" dirty="0"/>
              <a:t>FERRAMENTA DE GESTÃO DE PROJETO</a:t>
            </a:r>
          </a:p>
        </p:txBody>
      </p:sp>
      <p:cxnSp>
        <p:nvCxnSpPr>
          <p:cNvPr id="5" name="Google Shape;742;p33">
            <a:extLst>
              <a:ext uri="{FF2B5EF4-FFF2-40B4-BE49-F238E27FC236}">
                <a16:creationId xmlns:a16="http://schemas.microsoft.com/office/drawing/2014/main" id="{872F2BF6-2DCA-4E61-90FE-FB4C84DB4FB8}"/>
              </a:ext>
            </a:extLst>
          </p:cNvPr>
          <p:cNvCxnSpPr/>
          <p:nvPr/>
        </p:nvCxnSpPr>
        <p:spPr>
          <a:xfrm>
            <a:off x="311700" y="849327"/>
            <a:ext cx="8520600" cy="0"/>
          </a:xfrm>
          <a:prstGeom prst="straightConnector1">
            <a:avLst/>
          </a:prstGeom>
          <a:noFill/>
          <a:ln w="9525" cap="flat" cmpd="sng">
            <a:solidFill>
              <a:srgbClr val="48FFD5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" name="Imagem 5" descr="Uma imagem contendo relógio, desenho&#10;&#10;Descrição gerada automaticamente">
            <a:extLst>
              <a:ext uri="{FF2B5EF4-FFF2-40B4-BE49-F238E27FC236}">
                <a16:creationId xmlns:a16="http://schemas.microsoft.com/office/drawing/2014/main" id="{413A06E3-012F-48CB-BEF0-A376B56F88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742" y="2571750"/>
            <a:ext cx="1973678" cy="60660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4CA983CE-DB18-4FEB-9948-80A78BB9E4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7071" y="112542"/>
            <a:ext cx="444093" cy="444093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D387AF41-CD4C-4E30-B33F-FE83FBBF23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3933" y="908961"/>
            <a:ext cx="5416273" cy="416588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403320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375;p25">
            <a:extLst>
              <a:ext uri="{FF2B5EF4-FFF2-40B4-BE49-F238E27FC236}">
                <a16:creationId xmlns:a16="http://schemas.microsoft.com/office/drawing/2014/main" id="{84E6440A-F8F3-4871-81EF-E9850C495FC0}"/>
              </a:ext>
            </a:extLst>
          </p:cNvPr>
          <p:cNvSpPr/>
          <p:nvPr/>
        </p:nvSpPr>
        <p:spPr>
          <a:xfrm>
            <a:off x="-397979" y="3426595"/>
            <a:ext cx="2563026" cy="2560152"/>
          </a:xfrm>
          <a:custGeom>
            <a:avLst/>
            <a:gdLst/>
            <a:ahLst/>
            <a:cxnLst/>
            <a:rect l="l" t="t" r="r" b="b"/>
            <a:pathLst>
              <a:path w="39235" h="39191" fill="none" extrusionOk="0">
                <a:moveTo>
                  <a:pt x="37487" y="27817"/>
                </a:moveTo>
                <a:lnTo>
                  <a:pt x="39234" y="20661"/>
                </a:lnTo>
                <a:lnTo>
                  <a:pt x="34719" y="19511"/>
                </a:lnTo>
                <a:cubicBezTo>
                  <a:pt x="34676" y="18062"/>
                  <a:pt x="34420" y="16614"/>
                  <a:pt x="33952" y="15251"/>
                </a:cubicBezTo>
                <a:lnTo>
                  <a:pt x="38041" y="12780"/>
                </a:lnTo>
                <a:lnTo>
                  <a:pt x="34250" y="6475"/>
                </a:lnTo>
                <a:lnTo>
                  <a:pt x="30075" y="8989"/>
                </a:lnTo>
                <a:cubicBezTo>
                  <a:pt x="29053" y="8009"/>
                  <a:pt x="27903" y="7157"/>
                  <a:pt x="26668" y="6475"/>
                </a:cubicBezTo>
                <a:lnTo>
                  <a:pt x="27860" y="1747"/>
                </a:lnTo>
                <a:lnTo>
                  <a:pt x="20704" y="1"/>
                </a:lnTo>
                <a:lnTo>
                  <a:pt x="19554" y="4601"/>
                </a:lnTo>
                <a:cubicBezTo>
                  <a:pt x="18105" y="4601"/>
                  <a:pt x="16657" y="4772"/>
                  <a:pt x="15294" y="5155"/>
                </a:cubicBezTo>
                <a:lnTo>
                  <a:pt x="12866" y="1108"/>
                </a:lnTo>
                <a:lnTo>
                  <a:pt x="6518" y="4942"/>
                </a:lnTo>
                <a:lnTo>
                  <a:pt x="8819" y="8776"/>
                </a:lnTo>
                <a:cubicBezTo>
                  <a:pt x="7711" y="9841"/>
                  <a:pt x="6774" y="11033"/>
                  <a:pt x="6007" y="12354"/>
                </a:cubicBezTo>
                <a:lnTo>
                  <a:pt x="1790" y="11289"/>
                </a:lnTo>
                <a:lnTo>
                  <a:pt x="1" y="18531"/>
                </a:lnTo>
                <a:lnTo>
                  <a:pt x="3963" y="19511"/>
                </a:lnTo>
                <a:cubicBezTo>
                  <a:pt x="3920" y="21129"/>
                  <a:pt x="4133" y="22748"/>
                  <a:pt x="4602" y="24282"/>
                </a:cubicBezTo>
                <a:lnTo>
                  <a:pt x="1194" y="26326"/>
                </a:lnTo>
                <a:lnTo>
                  <a:pt x="4985" y="32673"/>
                </a:lnTo>
                <a:lnTo>
                  <a:pt x="8308" y="30671"/>
                </a:lnTo>
                <a:cubicBezTo>
                  <a:pt x="9458" y="31907"/>
                  <a:pt x="10821" y="32886"/>
                  <a:pt x="12312" y="33653"/>
                </a:cubicBezTo>
                <a:lnTo>
                  <a:pt x="11375" y="37402"/>
                </a:lnTo>
                <a:lnTo>
                  <a:pt x="18574" y="39191"/>
                </a:lnTo>
                <a:lnTo>
                  <a:pt x="19511" y="35357"/>
                </a:lnTo>
                <a:cubicBezTo>
                  <a:pt x="21130" y="35357"/>
                  <a:pt x="22748" y="35059"/>
                  <a:pt x="24325" y="34548"/>
                </a:cubicBezTo>
                <a:lnTo>
                  <a:pt x="26412" y="37998"/>
                </a:lnTo>
                <a:lnTo>
                  <a:pt x="32716" y="34164"/>
                </a:lnTo>
                <a:lnTo>
                  <a:pt x="30544" y="30543"/>
                </a:lnTo>
                <a:cubicBezTo>
                  <a:pt x="31609" y="29393"/>
                  <a:pt x="32503" y="28115"/>
                  <a:pt x="33185" y="26710"/>
                </a:cubicBezTo>
                <a:close/>
                <a:moveTo>
                  <a:pt x="26242" y="23430"/>
                </a:moveTo>
                <a:cubicBezTo>
                  <a:pt x="25986" y="23898"/>
                  <a:pt x="25688" y="24367"/>
                  <a:pt x="25347" y="24793"/>
                </a:cubicBezTo>
                <a:cubicBezTo>
                  <a:pt x="22961" y="27902"/>
                  <a:pt x="18574" y="28627"/>
                  <a:pt x="15294" y="26497"/>
                </a:cubicBezTo>
                <a:cubicBezTo>
                  <a:pt x="14953" y="26284"/>
                  <a:pt x="14612" y="26028"/>
                  <a:pt x="14271" y="25730"/>
                </a:cubicBezTo>
                <a:cubicBezTo>
                  <a:pt x="12993" y="24622"/>
                  <a:pt x="12141" y="23131"/>
                  <a:pt x="11843" y="21470"/>
                </a:cubicBezTo>
                <a:cubicBezTo>
                  <a:pt x="11715" y="21001"/>
                  <a:pt x="11673" y="20490"/>
                  <a:pt x="11673" y="20022"/>
                </a:cubicBezTo>
                <a:cubicBezTo>
                  <a:pt x="11673" y="19383"/>
                  <a:pt x="11758" y="18744"/>
                  <a:pt x="11886" y="18147"/>
                </a:cubicBezTo>
                <a:cubicBezTo>
                  <a:pt x="13036" y="13249"/>
                  <a:pt x="18574" y="10778"/>
                  <a:pt x="23004" y="13249"/>
                </a:cubicBezTo>
                <a:cubicBezTo>
                  <a:pt x="23600" y="13589"/>
                  <a:pt x="24197" y="14015"/>
                  <a:pt x="24708" y="14484"/>
                </a:cubicBezTo>
                <a:cubicBezTo>
                  <a:pt x="26625" y="16401"/>
                  <a:pt x="27434" y="19212"/>
                  <a:pt x="26838" y="21853"/>
                </a:cubicBezTo>
                <a:cubicBezTo>
                  <a:pt x="26710" y="22407"/>
                  <a:pt x="26497" y="22918"/>
                  <a:pt x="26242" y="23430"/>
                </a:cubicBezTo>
                <a:close/>
              </a:path>
            </a:pathLst>
          </a:custGeom>
          <a:solidFill>
            <a:srgbClr val="48FFD5"/>
          </a:solidFill>
          <a:ln w="26625" cap="flat" cmpd="sng">
            <a:solidFill>
              <a:srgbClr val="1EFFC1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2FB8463E-9E6A-48A3-89FF-CBD8BC12C2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1974" y="385248"/>
            <a:ext cx="8520600" cy="585528"/>
          </a:xfrm>
        </p:spPr>
        <p:txBody>
          <a:bodyPr/>
          <a:lstStyle/>
          <a:p>
            <a:r>
              <a:rPr lang="pt-BR" dirty="0"/>
              <a:t>MAPEAMENTO E GESTÃO DOS RISCOS</a:t>
            </a:r>
          </a:p>
        </p:txBody>
      </p:sp>
      <p:cxnSp>
        <p:nvCxnSpPr>
          <p:cNvPr id="3" name="Google Shape;742;p33">
            <a:extLst>
              <a:ext uri="{FF2B5EF4-FFF2-40B4-BE49-F238E27FC236}">
                <a16:creationId xmlns:a16="http://schemas.microsoft.com/office/drawing/2014/main" id="{B9B160DF-7269-4ADB-80A1-B11CF25FEBF4}"/>
              </a:ext>
            </a:extLst>
          </p:cNvPr>
          <p:cNvCxnSpPr/>
          <p:nvPr/>
        </p:nvCxnSpPr>
        <p:spPr>
          <a:xfrm>
            <a:off x="301426" y="945121"/>
            <a:ext cx="8520600" cy="0"/>
          </a:xfrm>
          <a:prstGeom prst="straightConnector1">
            <a:avLst/>
          </a:prstGeom>
          <a:noFill/>
          <a:ln w="9525" cap="flat" cmpd="sng">
            <a:solidFill>
              <a:srgbClr val="48FFD5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" name="Imagem 6">
            <a:extLst>
              <a:ext uri="{FF2B5EF4-FFF2-40B4-BE49-F238E27FC236}">
                <a16:creationId xmlns:a16="http://schemas.microsoft.com/office/drawing/2014/main" id="{789D39CD-9801-4AFD-A292-818BCDB67E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7071" y="112542"/>
            <a:ext cx="444093" cy="444093"/>
          </a:xfrm>
          <a:prstGeom prst="rect">
            <a:avLst/>
          </a:prstGeom>
        </p:spPr>
      </p:pic>
      <p:sp>
        <p:nvSpPr>
          <p:cNvPr id="10" name="Google Shape;396;p26">
            <a:extLst>
              <a:ext uri="{FF2B5EF4-FFF2-40B4-BE49-F238E27FC236}">
                <a16:creationId xmlns:a16="http://schemas.microsoft.com/office/drawing/2014/main" id="{0F9663FC-42F0-4345-A3C2-CA417C56241B}"/>
              </a:ext>
            </a:extLst>
          </p:cNvPr>
          <p:cNvSpPr/>
          <p:nvPr/>
        </p:nvSpPr>
        <p:spPr>
          <a:xfrm>
            <a:off x="463772" y="1484879"/>
            <a:ext cx="3871922" cy="1023025"/>
          </a:xfrm>
          <a:prstGeom prst="homePlate">
            <a:avLst>
              <a:gd name="adj" fmla="val 50000"/>
            </a:avLst>
          </a:pr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11" name="Google Shape;396;p26">
            <a:extLst>
              <a:ext uri="{FF2B5EF4-FFF2-40B4-BE49-F238E27FC236}">
                <a16:creationId xmlns:a16="http://schemas.microsoft.com/office/drawing/2014/main" id="{C30DE3F4-A2DD-4FCF-A470-A0A8BE76B151}"/>
              </a:ext>
            </a:extLst>
          </p:cNvPr>
          <p:cNvSpPr/>
          <p:nvPr/>
        </p:nvSpPr>
        <p:spPr>
          <a:xfrm>
            <a:off x="2303947" y="2695195"/>
            <a:ext cx="3976099" cy="1114470"/>
          </a:xfrm>
          <a:prstGeom prst="homePlate">
            <a:avLst>
              <a:gd name="adj" fmla="val 50000"/>
            </a:avLst>
          </a:pr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12" name="Google Shape;396;p26">
            <a:extLst>
              <a:ext uri="{FF2B5EF4-FFF2-40B4-BE49-F238E27FC236}">
                <a16:creationId xmlns:a16="http://schemas.microsoft.com/office/drawing/2014/main" id="{FDD5A35F-CFCF-4C7C-8FBA-C67E28E59C3D}"/>
              </a:ext>
            </a:extLst>
          </p:cNvPr>
          <p:cNvSpPr/>
          <p:nvPr/>
        </p:nvSpPr>
        <p:spPr>
          <a:xfrm>
            <a:off x="4572000" y="3912541"/>
            <a:ext cx="3891892" cy="1029329"/>
          </a:xfrm>
          <a:prstGeom prst="homePlate">
            <a:avLst>
              <a:gd name="adj" fmla="val 50000"/>
            </a:avLst>
          </a:pr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FC79A03B-E1B2-4892-9182-2F0971346834}"/>
              </a:ext>
            </a:extLst>
          </p:cNvPr>
          <p:cNvSpPr txBox="1"/>
          <p:nvPr/>
        </p:nvSpPr>
        <p:spPr>
          <a:xfrm>
            <a:off x="625778" y="1484879"/>
            <a:ext cx="308933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latin typeface="Roboto Light" panose="020B0604020202020204" charset="0"/>
                <a:ea typeface="Roboto Light" panose="020B0604020202020204" charset="0"/>
              </a:rPr>
              <a:t>PERDA DO SCRIPT</a:t>
            </a:r>
          </a:p>
          <a:p>
            <a:pPr algn="ctr"/>
            <a:r>
              <a:rPr lang="pt-BR" sz="1800" dirty="0">
                <a:latin typeface="Roboto Light" panose="020B0604020202020204" charset="0"/>
                <a:ea typeface="Roboto Light" panose="020B0604020202020204" charset="0"/>
              </a:rPr>
              <a:t>Impacto: Alto</a:t>
            </a:r>
          </a:p>
          <a:p>
            <a:pPr algn="ctr"/>
            <a:r>
              <a:rPr lang="pt-BR" sz="1800" dirty="0">
                <a:latin typeface="Roboto Light" panose="020B0604020202020204" charset="0"/>
                <a:ea typeface="Roboto Light" panose="020B0604020202020204" charset="0"/>
              </a:rPr>
              <a:t>Ação: Mitigar</a:t>
            </a:r>
          </a:p>
          <a:p>
            <a:pPr algn="ctr"/>
            <a:endParaRPr lang="pt-BR" sz="2000" dirty="0">
              <a:latin typeface="Roboto Light" panose="020B0604020202020204" charset="0"/>
              <a:ea typeface="Roboto Light" panose="020B0604020202020204" charset="0"/>
            </a:endParaRPr>
          </a:p>
          <a:p>
            <a:pPr algn="ctr"/>
            <a:endParaRPr lang="pt-BR" sz="2000" dirty="0">
              <a:latin typeface="Roboto Light" panose="020B0604020202020204" charset="0"/>
              <a:ea typeface="Roboto Light" panose="020B0604020202020204" charset="0"/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F82F7664-585C-4333-8FCB-DCFA95B4EEDE}"/>
              </a:ext>
            </a:extLst>
          </p:cNvPr>
          <p:cNvSpPr txBox="1"/>
          <p:nvPr/>
        </p:nvSpPr>
        <p:spPr>
          <a:xfrm>
            <a:off x="2418544" y="2720849"/>
            <a:ext cx="325482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latin typeface="Roboto Light" panose="020B0604020202020204" charset="0"/>
                <a:ea typeface="Roboto Light" panose="020B0604020202020204" charset="0"/>
              </a:rPr>
              <a:t>FALTA DE COMUNICAÇÃO</a:t>
            </a:r>
          </a:p>
          <a:p>
            <a:pPr algn="ctr"/>
            <a:r>
              <a:rPr lang="pt-BR" sz="1800" dirty="0">
                <a:latin typeface="Roboto Light" panose="020B0604020202020204" charset="0"/>
                <a:ea typeface="Roboto Light" panose="020B0604020202020204" charset="0"/>
              </a:rPr>
              <a:t>Impacto: Alto</a:t>
            </a:r>
          </a:p>
          <a:p>
            <a:pPr algn="ctr"/>
            <a:r>
              <a:rPr lang="pt-BR" sz="1800" dirty="0">
                <a:latin typeface="Roboto Light" panose="020B0604020202020204" charset="0"/>
                <a:ea typeface="Roboto Light" panose="020B0604020202020204" charset="0"/>
              </a:rPr>
              <a:t>Ação: Eliminar</a:t>
            </a:r>
          </a:p>
          <a:p>
            <a:pPr algn="ctr"/>
            <a:endParaRPr lang="pt-BR" sz="2000" dirty="0">
              <a:latin typeface="Roboto Light" panose="020B0604020202020204" charset="0"/>
              <a:ea typeface="Roboto Light" panose="020B0604020202020204" charset="0"/>
            </a:endParaRPr>
          </a:p>
          <a:p>
            <a:pPr algn="ctr"/>
            <a:endParaRPr lang="pt-BR" sz="2000" dirty="0">
              <a:latin typeface="Roboto Light" panose="020B0604020202020204" charset="0"/>
              <a:ea typeface="Roboto Light" panose="020B0604020202020204" charset="0"/>
            </a:endParaRP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C466D472-2E00-4760-87DD-877373C2F6E7}"/>
              </a:ext>
            </a:extLst>
          </p:cNvPr>
          <p:cNvSpPr txBox="1"/>
          <p:nvPr/>
        </p:nvSpPr>
        <p:spPr>
          <a:xfrm>
            <a:off x="4784719" y="3933089"/>
            <a:ext cx="308933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latin typeface="Roboto Light" panose="020B0604020202020204" charset="0"/>
                <a:ea typeface="Roboto Light" panose="020B0604020202020204" charset="0"/>
              </a:rPr>
              <a:t>FALHA NO SENSOR</a:t>
            </a:r>
          </a:p>
          <a:p>
            <a:pPr algn="ctr"/>
            <a:r>
              <a:rPr lang="pt-BR" sz="1800" dirty="0">
                <a:latin typeface="Roboto Light" panose="020B0604020202020204" charset="0"/>
                <a:ea typeface="Roboto Light" panose="020B0604020202020204" charset="0"/>
              </a:rPr>
              <a:t>Impacto: Médio</a:t>
            </a:r>
          </a:p>
          <a:p>
            <a:pPr algn="ctr"/>
            <a:r>
              <a:rPr lang="pt-BR" sz="1800" dirty="0">
                <a:latin typeface="Roboto Light" panose="020B0604020202020204" charset="0"/>
                <a:ea typeface="Roboto Light" panose="020B0604020202020204" charset="0"/>
              </a:rPr>
              <a:t>Ação: Mitigar</a:t>
            </a:r>
          </a:p>
          <a:p>
            <a:pPr algn="ctr"/>
            <a:endParaRPr lang="pt-BR" sz="2000" dirty="0">
              <a:latin typeface="Roboto Light" panose="020B0604020202020204" charset="0"/>
              <a:ea typeface="Roboto Light" panose="020B0604020202020204" charset="0"/>
            </a:endParaRPr>
          </a:p>
          <a:p>
            <a:pPr algn="ctr"/>
            <a:endParaRPr lang="pt-BR" sz="2000" dirty="0">
              <a:latin typeface="Roboto Light" panose="020B0604020202020204" charset="0"/>
              <a:ea typeface="Roboto Ligh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56025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25"/>
          <p:cNvSpPr/>
          <p:nvPr/>
        </p:nvSpPr>
        <p:spPr>
          <a:xfrm rot="-3173578">
            <a:off x="2948502" y="636938"/>
            <a:ext cx="755592" cy="874209"/>
          </a:xfrm>
          <a:custGeom>
            <a:avLst/>
            <a:gdLst/>
            <a:ahLst/>
            <a:cxnLst/>
            <a:rect l="l" t="t" r="r" b="b"/>
            <a:pathLst>
              <a:path w="23601" h="27306" fill="none" extrusionOk="0">
                <a:moveTo>
                  <a:pt x="7583" y="1747"/>
                </a:moveTo>
                <a:cubicBezTo>
                  <a:pt x="16316" y="0"/>
                  <a:pt x="23600" y="8392"/>
                  <a:pt x="20704" y="16784"/>
                </a:cubicBezTo>
                <a:cubicBezTo>
                  <a:pt x="17807" y="25218"/>
                  <a:pt x="6859" y="27306"/>
                  <a:pt x="1108" y="20533"/>
                </a:cubicBezTo>
                <a:cubicBezTo>
                  <a:pt x="682" y="20064"/>
                  <a:pt x="299" y="19553"/>
                  <a:pt x="1" y="18999"/>
                </a:cubicBezTo>
              </a:path>
            </a:pathLst>
          </a:custGeom>
          <a:solidFill>
            <a:srgbClr val="48FFD5"/>
          </a:solidFill>
          <a:ln w="13850" cap="rnd" cmpd="sng">
            <a:solidFill>
              <a:srgbClr val="48FFD5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74" name="Google Shape;374;p25"/>
          <p:cNvSpPr/>
          <p:nvPr/>
        </p:nvSpPr>
        <p:spPr>
          <a:xfrm>
            <a:off x="5784719" y="3707004"/>
            <a:ext cx="1373867" cy="1113719"/>
          </a:xfrm>
          <a:custGeom>
            <a:avLst/>
            <a:gdLst/>
            <a:ahLst/>
            <a:cxnLst/>
            <a:rect l="l" t="t" r="r" b="b"/>
            <a:pathLst>
              <a:path w="25645" h="20789" fill="none" extrusionOk="0">
                <a:moveTo>
                  <a:pt x="23472" y="5709"/>
                </a:moveTo>
                <a:cubicBezTo>
                  <a:pt x="25645" y="13547"/>
                  <a:pt x="18488" y="20789"/>
                  <a:pt x="10608" y="18744"/>
                </a:cubicBezTo>
                <a:cubicBezTo>
                  <a:pt x="2684" y="16657"/>
                  <a:pt x="1" y="6859"/>
                  <a:pt x="5752" y="1066"/>
                </a:cubicBezTo>
                <a:cubicBezTo>
                  <a:pt x="6092" y="683"/>
                  <a:pt x="6518" y="299"/>
                  <a:pt x="6944" y="1"/>
                </a:cubicBezTo>
              </a:path>
            </a:pathLst>
          </a:custGeom>
          <a:solidFill>
            <a:srgbClr val="48FFD5"/>
          </a:solidFill>
          <a:ln w="13850" cap="rnd" cmpd="sng">
            <a:solidFill>
              <a:srgbClr val="1EFFC1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25"/>
          <p:cNvSpPr/>
          <p:nvPr/>
        </p:nvSpPr>
        <p:spPr>
          <a:xfrm>
            <a:off x="0" y="2951851"/>
            <a:ext cx="2563026" cy="2560152"/>
          </a:xfrm>
          <a:custGeom>
            <a:avLst/>
            <a:gdLst/>
            <a:ahLst/>
            <a:cxnLst/>
            <a:rect l="l" t="t" r="r" b="b"/>
            <a:pathLst>
              <a:path w="39235" h="39191" fill="none" extrusionOk="0">
                <a:moveTo>
                  <a:pt x="37487" y="27817"/>
                </a:moveTo>
                <a:lnTo>
                  <a:pt x="39234" y="20661"/>
                </a:lnTo>
                <a:lnTo>
                  <a:pt x="34719" y="19511"/>
                </a:lnTo>
                <a:cubicBezTo>
                  <a:pt x="34676" y="18062"/>
                  <a:pt x="34420" y="16614"/>
                  <a:pt x="33952" y="15251"/>
                </a:cubicBezTo>
                <a:lnTo>
                  <a:pt x="38041" y="12780"/>
                </a:lnTo>
                <a:lnTo>
                  <a:pt x="34250" y="6475"/>
                </a:lnTo>
                <a:lnTo>
                  <a:pt x="30075" y="8989"/>
                </a:lnTo>
                <a:cubicBezTo>
                  <a:pt x="29053" y="8009"/>
                  <a:pt x="27903" y="7157"/>
                  <a:pt x="26668" y="6475"/>
                </a:cubicBezTo>
                <a:lnTo>
                  <a:pt x="27860" y="1747"/>
                </a:lnTo>
                <a:lnTo>
                  <a:pt x="20704" y="1"/>
                </a:lnTo>
                <a:lnTo>
                  <a:pt x="19554" y="4601"/>
                </a:lnTo>
                <a:cubicBezTo>
                  <a:pt x="18105" y="4601"/>
                  <a:pt x="16657" y="4772"/>
                  <a:pt x="15294" y="5155"/>
                </a:cubicBezTo>
                <a:lnTo>
                  <a:pt x="12866" y="1108"/>
                </a:lnTo>
                <a:lnTo>
                  <a:pt x="6518" y="4942"/>
                </a:lnTo>
                <a:lnTo>
                  <a:pt x="8819" y="8776"/>
                </a:lnTo>
                <a:cubicBezTo>
                  <a:pt x="7711" y="9841"/>
                  <a:pt x="6774" y="11033"/>
                  <a:pt x="6007" y="12354"/>
                </a:cubicBezTo>
                <a:lnTo>
                  <a:pt x="1790" y="11289"/>
                </a:lnTo>
                <a:lnTo>
                  <a:pt x="1" y="18531"/>
                </a:lnTo>
                <a:lnTo>
                  <a:pt x="3963" y="19511"/>
                </a:lnTo>
                <a:cubicBezTo>
                  <a:pt x="3920" y="21129"/>
                  <a:pt x="4133" y="22748"/>
                  <a:pt x="4602" y="24282"/>
                </a:cubicBezTo>
                <a:lnTo>
                  <a:pt x="1194" y="26326"/>
                </a:lnTo>
                <a:lnTo>
                  <a:pt x="4985" y="32673"/>
                </a:lnTo>
                <a:lnTo>
                  <a:pt x="8308" y="30671"/>
                </a:lnTo>
                <a:cubicBezTo>
                  <a:pt x="9458" y="31907"/>
                  <a:pt x="10821" y="32886"/>
                  <a:pt x="12312" y="33653"/>
                </a:cubicBezTo>
                <a:lnTo>
                  <a:pt x="11375" y="37402"/>
                </a:lnTo>
                <a:lnTo>
                  <a:pt x="18574" y="39191"/>
                </a:lnTo>
                <a:lnTo>
                  <a:pt x="19511" y="35357"/>
                </a:lnTo>
                <a:cubicBezTo>
                  <a:pt x="21130" y="35357"/>
                  <a:pt x="22748" y="35059"/>
                  <a:pt x="24325" y="34548"/>
                </a:cubicBezTo>
                <a:lnTo>
                  <a:pt x="26412" y="37998"/>
                </a:lnTo>
                <a:lnTo>
                  <a:pt x="32716" y="34164"/>
                </a:lnTo>
                <a:lnTo>
                  <a:pt x="30544" y="30543"/>
                </a:lnTo>
                <a:cubicBezTo>
                  <a:pt x="31609" y="29393"/>
                  <a:pt x="32503" y="28115"/>
                  <a:pt x="33185" y="26710"/>
                </a:cubicBezTo>
                <a:close/>
                <a:moveTo>
                  <a:pt x="26242" y="23430"/>
                </a:moveTo>
                <a:cubicBezTo>
                  <a:pt x="25986" y="23898"/>
                  <a:pt x="25688" y="24367"/>
                  <a:pt x="25347" y="24793"/>
                </a:cubicBezTo>
                <a:cubicBezTo>
                  <a:pt x="22961" y="27902"/>
                  <a:pt x="18574" y="28627"/>
                  <a:pt x="15294" y="26497"/>
                </a:cubicBezTo>
                <a:cubicBezTo>
                  <a:pt x="14953" y="26284"/>
                  <a:pt x="14612" y="26028"/>
                  <a:pt x="14271" y="25730"/>
                </a:cubicBezTo>
                <a:cubicBezTo>
                  <a:pt x="12993" y="24622"/>
                  <a:pt x="12141" y="23131"/>
                  <a:pt x="11843" y="21470"/>
                </a:cubicBezTo>
                <a:cubicBezTo>
                  <a:pt x="11715" y="21001"/>
                  <a:pt x="11673" y="20490"/>
                  <a:pt x="11673" y="20022"/>
                </a:cubicBezTo>
                <a:cubicBezTo>
                  <a:pt x="11673" y="19383"/>
                  <a:pt x="11758" y="18744"/>
                  <a:pt x="11886" y="18147"/>
                </a:cubicBezTo>
                <a:cubicBezTo>
                  <a:pt x="13036" y="13249"/>
                  <a:pt x="18574" y="10778"/>
                  <a:pt x="23004" y="13249"/>
                </a:cubicBezTo>
                <a:cubicBezTo>
                  <a:pt x="23600" y="13589"/>
                  <a:pt x="24197" y="14015"/>
                  <a:pt x="24708" y="14484"/>
                </a:cubicBezTo>
                <a:cubicBezTo>
                  <a:pt x="26625" y="16401"/>
                  <a:pt x="27434" y="19212"/>
                  <a:pt x="26838" y="21853"/>
                </a:cubicBezTo>
                <a:cubicBezTo>
                  <a:pt x="26710" y="22407"/>
                  <a:pt x="26497" y="22918"/>
                  <a:pt x="26242" y="23430"/>
                </a:cubicBezTo>
                <a:close/>
              </a:path>
            </a:pathLst>
          </a:custGeom>
          <a:solidFill>
            <a:srgbClr val="48FFD5"/>
          </a:solidFill>
          <a:ln w="26625" cap="flat" cmpd="sng">
            <a:solidFill>
              <a:srgbClr val="1EFFC1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76" name="Google Shape;376;p25"/>
          <p:cNvSpPr/>
          <p:nvPr/>
        </p:nvSpPr>
        <p:spPr>
          <a:xfrm>
            <a:off x="6101912" y="3732129"/>
            <a:ext cx="837606" cy="839856"/>
          </a:xfrm>
          <a:custGeom>
            <a:avLst/>
            <a:gdLst/>
            <a:ahLst/>
            <a:cxnLst/>
            <a:rect l="l" t="t" r="r" b="b"/>
            <a:pathLst>
              <a:path w="15635" h="15677" extrusionOk="0">
                <a:moveTo>
                  <a:pt x="7626" y="4942"/>
                </a:moveTo>
                <a:cubicBezTo>
                  <a:pt x="7882" y="4942"/>
                  <a:pt x="8137" y="4942"/>
                  <a:pt x="8393" y="5027"/>
                </a:cubicBezTo>
                <a:cubicBezTo>
                  <a:pt x="8648" y="5070"/>
                  <a:pt x="8861" y="5155"/>
                  <a:pt x="9032" y="5240"/>
                </a:cubicBezTo>
                <a:cubicBezTo>
                  <a:pt x="9287" y="5368"/>
                  <a:pt x="9500" y="5496"/>
                  <a:pt x="9671" y="5666"/>
                </a:cubicBezTo>
                <a:cubicBezTo>
                  <a:pt x="9884" y="5879"/>
                  <a:pt x="10097" y="6092"/>
                  <a:pt x="10225" y="6305"/>
                </a:cubicBezTo>
                <a:cubicBezTo>
                  <a:pt x="10523" y="6731"/>
                  <a:pt x="10693" y="7157"/>
                  <a:pt x="10736" y="7668"/>
                </a:cubicBezTo>
                <a:cubicBezTo>
                  <a:pt x="10778" y="7924"/>
                  <a:pt x="10778" y="8179"/>
                  <a:pt x="10736" y="8478"/>
                </a:cubicBezTo>
                <a:cubicBezTo>
                  <a:pt x="10693" y="8776"/>
                  <a:pt x="10608" y="9074"/>
                  <a:pt x="10480" y="9372"/>
                </a:cubicBezTo>
                <a:cubicBezTo>
                  <a:pt x="10352" y="9585"/>
                  <a:pt x="10225" y="9756"/>
                  <a:pt x="10097" y="9926"/>
                </a:cubicBezTo>
                <a:cubicBezTo>
                  <a:pt x="9926" y="10096"/>
                  <a:pt x="9799" y="10267"/>
                  <a:pt x="9628" y="10394"/>
                </a:cubicBezTo>
                <a:cubicBezTo>
                  <a:pt x="9117" y="10820"/>
                  <a:pt x="8521" y="11033"/>
                  <a:pt x="7882" y="11076"/>
                </a:cubicBezTo>
                <a:lnTo>
                  <a:pt x="7370" y="11076"/>
                </a:lnTo>
                <a:cubicBezTo>
                  <a:pt x="6689" y="11033"/>
                  <a:pt x="6007" y="10735"/>
                  <a:pt x="5539" y="10224"/>
                </a:cubicBezTo>
                <a:cubicBezTo>
                  <a:pt x="5411" y="10096"/>
                  <a:pt x="5326" y="9969"/>
                  <a:pt x="5198" y="9841"/>
                </a:cubicBezTo>
                <a:cubicBezTo>
                  <a:pt x="4815" y="9287"/>
                  <a:pt x="4602" y="8605"/>
                  <a:pt x="4602" y="7924"/>
                </a:cubicBezTo>
                <a:cubicBezTo>
                  <a:pt x="4602" y="7753"/>
                  <a:pt x="4644" y="7540"/>
                  <a:pt x="4687" y="7370"/>
                </a:cubicBezTo>
                <a:cubicBezTo>
                  <a:pt x="4729" y="7114"/>
                  <a:pt x="4815" y="6901"/>
                  <a:pt x="4942" y="6646"/>
                </a:cubicBezTo>
                <a:cubicBezTo>
                  <a:pt x="5070" y="6348"/>
                  <a:pt x="5283" y="6049"/>
                  <a:pt x="5581" y="5794"/>
                </a:cubicBezTo>
                <a:cubicBezTo>
                  <a:pt x="5709" y="5623"/>
                  <a:pt x="5880" y="5496"/>
                  <a:pt x="6093" y="5368"/>
                </a:cubicBezTo>
                <a:cubicBezTo>
                  <a:pt x="6561" y="5112"/>
                  <a:pt x="7072" y="4942"/>
                  <a:pt x="7626" y="4942"/>
                </a:cubicBezTo>
                <a:close/>
                <a:moveTo>
                  <a:pt x="6731" y="1"/>
                </a:moveTo>
                <a:lnTo>
                  <a:pt x="3920" y="938"/>
                </a:lnTo>
                <a:lnTo>
                  <a:pt x="4474" y="2684"/>
                </a:lnTo>
                <a:cubicBezTo>
                  <a:pt x="3963" y="2982"/>
                  <a:pt x="3494" y="3366"/>
                  <a:pt x="3068" y="3834"/>
                </a:cubicBezTo>
                <a:lnTo>
                  <a:pt x="1534" y="3068"/>
                </a:lnTo>
                <a:lnTo>
                  <a:pt x="214" y="5709"/>
                </a:lnTo>
                <a:lnTo>
                  <a:pt x="1662" y="6433"/>
                </a:lnTo>
                <a:cubicBezTo>
                  <a:pt x="1534" y="7072"/>
                  <a:pt x="1449" y="7753"/>
                  <a:pt x="1492" y="8392"/>
                </a:cubicBezTo>
                <a:lnTo>
                  <a:pt x="1" y="8904"/>
                </a:lnTo>
                <a:lnTo>
                  <a:pt x="938" y="11758"/>
                </a:lnTo>
                <a:lnTo>
                  <a:pt x="2429" y="11246"/>
                </a:lnTo>
                <a:cubicBezTo>
                  <a:pt x="2770" y="11800"/>
                  <a:pt x="3196" y="12311"/>
                  <a:pt x="3750" y="12737"/>
                </a:cubicBezTo>
                <a:lnTo>
                  <a:pt x="3068" y="14143"/>
                </a:lnTo>
                <a:lnTo>
                  <a:pt x="5709" y="15464"/>
                </a:lnTo>
                <a:lnTo>
                  <a:pt x="6433" y="14015"/>
                </a:lnTo>
                <a:cubicBezTo>
                  <a:pt x="6859" y="14129"/>
                  <a:pt x="7285" y="14167"/>
                  <a:pt x="7724" y="14167"/>
                </a:cubicBezTo>
                <a:cubicBezTo>
                  <a:pt x="7943" y="14167"/>
                  <a:pt x="8166" y="14157"/>
                  <a:pt x="8393" y="14143"/>
                </a:cubicBezTo>
                <a:lnTo>
                  <a:pt x="8904" y="15677"/>
                </a:lnTo>
                <a:lnTo>
                  <a:pt x="11715" y="14697"/>
                </a:lnTo>
                <a:lnTo>
                  <a:pt x="11204" y="13121"/>
                </a:lnTo>
                <a:cubicBezTo>
                  <a:pt x="11715" y="12737"/>
                  <a:pt x="12184" y="12311"/>
                  <a:pt x="12567" y="11843"/>
                </a:cubicBezTo>
                <a:lnTo>
                  <a:pt x="14101" y="12610"/>
                </a:lnTo>
                <a:lnTo>
                  <a:pt x="15422" y="9926"/>
                </a:lnTo>
                <a:lnTo>
                  <a:pt x="13760" y="9117"/>
                </a:lnTo>
                <a:cubicBezTo>
                  <a:pt x="13845" y="8520"/>
                  <a:pt x="13888" y="7966"/>
                  <a:pt x="13845" y="7370"/>
                </a:cubicBezTo>
                <a:lnTo>
                  <a:pt x="15635" y="6774"/>
                </a:lnTo>
                <a:lnTo>
                  <a:pt x="14697" y="3920"/>
                </a:lnTo>
                <a:lnTo>
                  <a:pt x="12866" y="4559"/>
                </a:lnTo>
                <a:cubicBezTo>
                  <a:pt x="12525" y="4090"/>
                  <a:pt x="12141" y="3664"/>
                  <a:pt x="11715" y="3323"/>
                </a:cubicBezTo>
                <a:lnTo>
                  <a:pt x="12610" y="1534"/>
                </a:lnTo>
                <a:lnTo>
                  <a:pt x="9926" y="214"/>
                </a:lnTo>
                <a:lnTo>
                  <a:pt x="9074" y="1960"/>
                </a:lnTo>
                <a:cubicBezTo>
                  <a:pt x="8521" y="1832"/>
                  <a:pt x="7924" y="1790"/>
                  <a:pt x="7370" y="1790"/>
                </a:cubicBezTo>
                <a:lnTo>
                  <a:pt x="673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" name="Google Shape;377;p25"/>
          <p:cNvSpPr/>
          <p:nvPr/>
        </p:nvSpPr>
        <p:spPr>
          <a:xfrm rot="-3173578">
            <a:off x="3032075" y="862878"/>
            <a:ext cx="501903" cy="500527"/>
          </a:xfrm>
          <a:custGeom>
            <a:avLst/>
            <a:gdLst/>
            <a:ahLst/>
            <a:cxnLst/>
            <a:rect l="l" t="t" r="r" b="b"/>
            <a:pathLst>
              <a:path w="15677" h="15634" extrusionOk="0">
                <a:moveTo>
                  <a:pt x="7625" y="4899"/>
                </a:moveTo>
                <a:cubicBezTo>
                  <a:pt x="7924" y="4899"/>
                  <a:pt x="8179" y="4942"/>
                  <a:pt x="8435" y="4984"/>
                </a:cubicBezTo>
                <a:cubicBezTo>
                  <a:pt x="8648" y="5070"/>
                  <a:pt x="8861" y="5112"/>
                  <a:pt x="9074" y="5240"/>
                </a:cubicBezTo>
                <a:cubicBezTo>
                  <a:pt x="9287" y="5325"/>
                  <a:pt x="9500" y="5496"/>
                  <a:pt x="9713" y="5666"/>
                </a:cubicBezTo>
                <a:cubicBezTo>
                  <a:pt x="10309" y="6177"/>
                  <a:pt x="10650" y="6859"/>
                  <a:pt x="10778" y="7625"/>
                </a:cubicBezTo>
                <a:cubicBezTo>
                  <a:pt x="10778" y="7881"/>
                  <a:pt x="10778" y="8179"/>
                  <a:pt x="10778" y="8435"/>
                </a:cubicBezTo>
                <a:cubicBezTo>
                  <a:pt x="10735" y="8776"/>
                  <a:pt x="10650" y="9074"/>
                  <a:pt x="10480" y="9372"/>
                </a:cubicBezTo>
                <a:cubicBezTo>
                  <a:pt x="10394" y="9542"/>
                  <a:pt x="10267" y="9713"/>
                  <a:pt x="10139" y="9883"/>
                </a:cubicBezTo>
                <a:lnTo>
                  <a:pt x="10096" y="9926"/>
                </a:lnTo>
                <a:cubicBezTo>
                  <a:pt x="9968" y="10096"/>
                  <a:pt x="9798" y="10224"/>
                  <a:pt x="9628" y="10394"/>
                </a:cubicBezTo>
                <a:cubicBezTo>
                  <a:pt x="9159" y="10778"/>
                  <a:pt x="8520" y="11033"/>
                  <a:pt x="7924" y="11076"/>
                </a:cubicBezTo>
                <a:lnTo>
                  <a:pt x="7370" y="11076"/>
                </a:lnTo>
                <a:cubicBezTo>
                  <a:pt x="7029" y="11033"/>
                  <a:pt x="6688" y="10906"/>
                  <a:pt x="6348" y="10778"/>
                </a:cubicBezTo>
                <a:cubicBezTo>
                  <a:pt x="6049" y="10607"/>
                  <a:pt x="5794" y="10437"/>
                  <a:pt x="5581" y="10181"/>
                </a:cubicBezTo>
                <a:cubicBezTo>
                  <a:pt x="5453" y="10096"/>
                  <a:pt x="5325" y="9968"/>
                  <a:pt x="5240" y="9798"/>
                </a:cubicBezTo>
                <a:cubicBezTo>
                  <a:pt x="4814" y="9287"/>
                  <a:pt x="4601" y="8605"/>
                  <a:pt x="4644" y="7924"/>
                </a:cubicBezTo>
                <a:cubicBezTo>
                  <a:pt x="4644" y="7711"/>
                  <a:pt x="4644" y="7540"/>
                  <a:pt x="4686" y="7370"/>
                </a:cubicBezTo>
                <a:cubicBezTo>
                  <a:pt x="4771" y="7114"/>
                  <a:pt x="4857" y="6859"/>
                  <a:pt x="4942" y="6646"/>
                </a:cubicBezTo>
                <a:cubicBezTo>
                  <a:pt x="5112" y="6305"/>
                  <a:pt x="5325" y="6007"/>
                  <a:pt x="5581" y="5751"/>
                </a:cubicBezTo>
                <a:cubicBezTo>
                  <a:pt x="5751" y="5623"/>
                  <a:pt x="5922" y="5453"/>
                  <a:pt x="6135" y="5325"/>
                </a:cubicBezTo>
                <a:cubicBezTo>
                  <a:pt x="6560" y="5070"/>
                  <a:pt x="7114" y="4942"/>
                  <a:pt x="7625" y="4899"/>
                </a:cubicBezTo>
                <a:close/>
                <a:moveTo>
                  <a:pt x="6731" y="0"/>
                </a:moveTo>
                <a:lnTo>
                  <a:pt x="3919" y="938"/>
                </a:lnTo>
                <a:lnTo>
                  <a:pt x="4516" y="2641"/>
                </a:lnTo>
                <a:cubicBezTo>
                  <a:pt x="4005" y="2982"/>
                  <a:pt x="3493" y="3366"/>
                  <a:pt x="3110" y="3834"/>
                </a:cubicBezTo>
                <a:lnTo>
                  <a:pt x="1534" y="3067"/>
                </a:lnTo>
                <a:lnTo>
                  <a:pt x="213" y="5709"/>
                </a:lnTo>
                <a:lnTo>
                  <a:pt x="1704" y="6433"/>
                </a:lnTo>
                <a:cubicBezTo>
                  <a:pt x="1534" y="7072"/>
                  <a:pt x="1491" y="7711"/>
                  <a:pt x="1534" y="8392"/>
                </a:cubicBezTo>
                <a:lnTo>
                  <a:pt x="0" y="8903"/>
                </a:lnTo>
                <a:lnTo>
                  <a:pt x="980" y="11715"/>
                </a:lnTo>
                <a:lnTo>
                  <a:pt x="2428" y="11246"/>
                </a:lnTo>
                <a:cubicBezTo>
                  <a:pt x="2769" y="11800"/>
                  <a:pt x="3238" y="12311"/>
                  <a:pt x="3749" y="12737"/>
                </a:cubicBezTo>
                <a:lnTo>
                  <a:pt x="3067" y="14100"/>
                </a:lnTo>
                <a:lnTo>
                  <a:pt x="5709" y="15421"/>
                </a:lnTo>
                <a:lnTo>
                  <a:pt x="6433" y="14015"/>
                </a:lnTo>
                <a:cubicBezTo>
                  <a:pt x="6845" y="14098"/>
                  <a:pt x="7258" y="14145"/>
                  <a:pt x="7682" y="14145"/>
                </a:cubicBezTo>
                <a:cubicBezTo>
                  <a:pt x="7915" y="14145"/>
                  <a:pt x="8151" y="14131"/>
                  <a:pt x="8392" y="14100"/>
                </a:cubicBezTo>
                <a:lnTo>
                  <a:pt x="8903" y="15634"/>
                </a:lnTo>
                <a:lnTo>
                  <a:pt x="11758" y="14697"/>
                </a:lnTo>
                <a:lnTo>
                  <a:pt x="11204" y="13078"/>
                </a:lnTo>
                <a:cubicBezTo>
                  <a:pt x="11715" y="12737"/>
                  <a:pt x="12183" y="12311"/>
                  <a:pt x="12567" y="11800"/>
                </a:cubicBezTo>
                <a:lnTo>
                  <a:pt x="14143" y="12567"/>
                </a:lnTo>
                <a:lnTo>
                  <a:pt x="15464" y="9926"/>
                </a:lnTo>
                <a:lnTo>
                  <a:pt x="13760" y="9074"/>
                </a:lnTo>
                <a:cubicBezTo>
                  <a:pt x="13887" y="8520"/>
                  <a:pt x="13887" y="7924"/>
                  <a:pt x="13845" y="7327"/>
                </a:cubicBezTo>
                <a:lnTo>
                  <a:pt x="15677" y="6731"/>
                </a:lnTo>
                <a:lnTo>
                  <a:pt x="14697" y="3919"/>
                </a:lnTo>
                <a:lnTo>
                  <a:pt x="12865" y="4558"/>
                </a:lnTo>
                <a:cubicBezTo>
                  <a:pt x="12524" y="4090"/>
                  <a:pt x="12183" y="3664"/>
                  <a:pt x="11758" y="3280"/>
                </a:cubicBezTo>
                <a:lnTo>
                  <a:pt x="12609" y="1534"/>
                </a:lnTo>
                <a:lnTo>
                  <a:pt x="9926" y="213"/>
                </a:lnTo>
                <a:lnTo>
                  <a:pt x="9074" y="1917"/>
                </a:lnTo>
                <a:cubicBezTo>
                  <a:pt x="8658" y="1821"/>
                  <a:pt x="8219" y="1774"/>
                  <a:pt x="7792" y="1774"/>
                </a:cubicBezTo>
                <a:cubicBezTo>
                  <a:pt x="7649" y="1774"/>
                  <a:pt x="7508" y="1779"/>
                  <a:pt x="7370" y="1789"/>
                </a:cubicBezTo>
                <a:lnTo>
                  <a:pt x="6731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78" name="Google Shape;378;p25"/>
          <p:cNvSpPr/>
          <p:nvPr/>
        </p:nvSpPr>
        <p:spPr>
          <a:xfrm>
            <a:off x="6406139" y="804152"/>
            <a:ext cx="267858" cy="59329"/>
          </a:xfrm>
          <a:custGeom>
            <a:avLst/>
            <a:gdLst/>
            <a:ahLst/>
            <a:cxnLst/>
            <a:rect l="l" t="t" r="r" b="b"/>
            <a:pathLst>
              <a:path w="5964" h="1321" extrusionOk="0">
                <a:moveTo>
                  <a:pt x="0" y="0"/>
                </a:moveTo>
                <a:lnTo>
                  <a:pt x="0" y="1321"/>
                </a:lnTo>
                <a:lnTo>
                  <a:pt x="5964" y="1321"/>
                </a:lnTo>
                <a:lnTo>
                  <a:pt x="596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79" name="Google Shape;379;p25"/>
          <p:cNvSpPr/>
          <p:nvPr/>
        </p:nvSpPr>
        <p:spPr>
          <a:xfrm>
            <a:off x="6828947" y="804152"/>
            <a:ext cx="1568883" cy="59329"/>
          </a:xfrm>
          <a:custGeom>
            <a:avLst/>
            <a:gdLst/>
            <a:ahLst/>
            <a:cxnLst/>
            <a:rect l="l" t="t" r="r" b="b"/>
            <a:pathLst>
              <a:path w="34932" h="1321" extrusionOk="0">
                <a:moveTo>
                  <a:pt x="0" y="0"/>
                </a:moveTo>
                <a:lnTo>
                  <a:pt x="0" y="1321"/>
                </a:lnTo>
                <a:lnTo>
                  <a:pt x="34931" y="1321"/>
                </a:lnTo>
                <a:lnTo>
                  <a:pt x="34931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0" name="Google Shape;380;p25"/>
          <p:cNvSpPr/>
          <p:nvPr/>
        </p:nvSpPr>
        <p:spPr>
          <a:xfrm>
            <a:off x="6406139" y="983982"/>
            <a:ext cx="267858" cy="61261"/>
          </a:xfrm>
          <a:custGeom>
            <a:avLst/>
            <a:gdLst/>
            <a:ahLst/>
            <a:cxnLst/>
            <a:rect l="l" t="t" r="r" b="b"/>
            <a:pathLst>
              <a:path w="5964" h="1364" extrusionOk="0">
                <a:moveTo>
                  <a:pt x="0" y="0"/>
                </a:moveTo>
                <a:lnTo>
                  <a:pt x="0" y="1364"/>
                </a:lnTo>
                <a:lnTo>
                  <a:pt x="5964" y="1364"/>
                </a:lnTo>
                <a:lnTo>
                  <a:pt x="5964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1" name="Google Shape;381;p25"/>
          <p:cNvSpPr/>
          <p:nvPr/>
        </p:nvSpPr>
        <p:spPr>
          <a:xfrm>
            <a:off x="6828947" y="983982"/>
            <a:ext cx="1568883" cy="61261"/>
          </a:xfrm>
          <a:custGeom>
            <a:avLst/>
            <a:gdLst/>
            <a:ahLst/>
            <a:cxnLst/>
            <a:rect l="l" t="t" r="r" b="b"/>
            <a:pathLst>
              <a:path w="34932" h="1364" extrusionOk="0">
                <a:moveTo>
                  <a:pt x="0" y="0"/>
                </a:moveTo>
                <a:lnTo>
                  <a:pt x="0" y="1364"/>
                </a:lnTo>
                <a:lnTo>
                  <a:pt x="34931" y="1364"/>
                </a:lnTo>
                <a:lnTo>
                  <a:pt x="3493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2" name="Google Shape;382;p25"/>
          <p:cNvSpPr/>
          <p:nvPr/>
        </p:nvSpPr>
        <p:spPr>
          <a:xfrm>
            <a:off x="6406139" y="1165742"/>
            <a:ext cx="267858" cy="59329"/>
          </a:xfrm>
          <a:custGeom>
            <a:avLst/>
            <a:gdLst/>
            <a:ahLst/>
            <a:cxnLst/>
            <a:rect l="l" t="t" r="r" b="b"/>
            <a:pathLst>
              <a:path w="5964" h="1321" extrusionOk="0">
                <a:moveTo>
                  <a:pt x="0" y="0"/>
                </a:moveTo>
                <a:lnTo>
                  <a:pt x="0" y="1321"/>
                </a:lnTo>
                <a:lnTo>
                  <a:pt x="5964" y="1321"/>
                </a:lnTo>
                <a:lnTo>
                  <a:pt x="5964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3" name="Google Shape;383;p25"/>
          <p:cNvSpPr/>
          <p:nvPr/>
        </p:nvSpPr>
        <p:spPr>
          <a:xfrm>
            <a:off x="6828947" y="1165742"/>
            <a:ext cx="991084" cy="59329"/>
          </a:xfrm>
          <a:custGeom>
            <a:avLst/>
            <a:gdLst/>
            <a:ahLst/>
            <a:cxnLst/>
            <a:rect l="l" t="t" r="r" b="b"/>
            <a:pathLst>
              <a:path w="22067" h="1321" extrusionOk="0">
                <a:moveTo>
                  <a:pt x="0" y="0"/>
                </a:moveTo>
                <a:lnTo>
                  <a:pt x="0" y="1321"/>
                </a:lnTo>
                <a:lnTo>
                  <a:pt x="22066" y="1321"/>
                </a:lnTo>
                <a:lnTo>
                  <a:pt x="22066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4" name="Google Shape;384;p25"/>
          <p:cNvSpPr/>
          <p:nvPr/>
        </p:nvSpPr>
        <p:spPr>
          <a:xfrm>
            <a:off x="6406139" y="1347503"/>
            <a:ext cx="267858" cy="59329"/>
          </a:xfrm>
          <a:custGeom>
            <a:avLst/>
            <a:gdLst/>
            <a:ahLst/>
            <a:cxnLst/>
            <a:rect l="l" t="t" r="r" b="b"/>
            <a:pathLst>
              <a:path w="5964" h="1321" extrusionOk="0">
                <a:moveTo>
                  <a:pt x="0" y="0"/>
                </a:moveTo>
                <a:lnTo>
                  <a:pt x="0" y="1321"/>
                </a:lnTo>
                <a:lnTo>
                  <a:pt x="5964" y="1321"/>
                </a:lnTo>
                <a:lnTo>
                  <a:pt x="5964" y="0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5" name="Google Shape;385;p25"/>
          <p:cNvSpPr/>
          <p:nvPr/>
        </p:nvSpPr>
        <p:spPr>
          <a:xfrm>
            <a:off x="6828947" y="1347503"/>
            <a:ext cx="991084" cy="59329"/>
          </a:xfrm>
          <a:custGeom>
            <a:avLst/>
            <a:gdLst/>
            <a:ahLst/>
            <a:cxnLst/>
            <a:rect l="l" t="t" r="r" b="b"/>
            <a:pathLst>
              <a:path w="22067" h="1321" extrusionOk="0">
                <a:moveTo>
                  <a:pt x="0" y="0"/>
                </a:moveTo>
                <a:lnTo>
                  <a:pt x="0" y="1321"/>
                </a:lnTo>
                <a:lnTo>
                  <a:pt x="22066" y="1321"/>
                </a:lnTo>
                <a:lnTo>
                  <a:pt x="22066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6" name="Google Shape;386;p25"/>
          <p:cNvSpPr/>
          <p:nvPr/>
        </p:nvSpPr>
        <p:spPr>
          <a:xfrm>
            <a:off x="6101900" y="869185"/>
            <a:ext cx="141654" cy="552963"/>
          </a:xfrm>
          <a:custGeom>
            <a:avLst/>
            <a:gdLst/>
            <a:ahLst/>
            <a:cxnLst/>
            <a:rect l="l" t="t" r="r" b="b"/>
            <a:pathLst>
              <a:path w="3154" h="12312" fill="none" extrusionOk="0">
                <a:moveTo>
                  <a:pt x="3153" y="12311"/>
                </a:moveTo>
                <a:lnTo>
                  <a:pt x="1" y="12311"/>
                </a:lnTo>
                <a:lnTo>
                  <a:pt x="1" y="0"/>
                </a:lnTo>
                <a:lnTo>
                  <a:pt x="3068" y="0"/>
                </a:lnTo>
              </a:path>
            </a:pathLst>
          </a:custGeom>
          <a:solidFill>
            <a:srgbClr val="48FFD5"/>
          </a:solidFill>
          <a:ln w="13850" cap="flat" cmpd="sng">
            <a:solidFill>
              <a:srgbClr val="48FFD5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7" name="Google Shape;387;p25"/>
          <p:cNvSpPr/>
          <p:nvPr/>
        </p:nvSpPr>
        <p:spPr>
          <a:xfrm>
            <a:off x="523596" y="911573"/>
            <a:ext cx="1335660" cy="80014"/>
          </a:xfrm>
          <a:custGeom>
            <a:avLst/>
            <a:gdLst/>
            <a:ahLst/>
            <a:cxnLst/>
            <a:rect l="l" t="t" r="r" b="b"/>
            <a:pathLst>
              <a:path w="22067" h="1322" extrusionOk="0">
                <a:moveTo>
                  <a:pt x="0" y="1"/>
                </a:moveTo>
                <a:lnTo>
                  <a:pt x="0" y="1321"/>
                </a:lnTo>
                <a:lnTo>
                  <a:pt x="22066" y="1321"/>
                </a:lnTo>
                <a:lnTo>
                  <a:pt x="2206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8" name="Google Shape;388;p25"/>
          <p:cNvSpPr/>
          <p:nvPr/>
        </p:nvSpPr>
        <p:spPr>
          <a:xfrm>
            <a:off x="523596" y="1153907"/>
            <a:ext cx="1335660" cy="82617"/>
          </a:xfrm>
          <a:custGeom>
            <a:avLst/>
            <a:gdLst/>
            <a:ahLst/>
            <a:cxnLst/>
            <a:rect l="l" t="t" r="r" b="b"/>
            <a:pathLst>
              <a:path w="22067" h="1365" extrusionOk="0">
                <a:moveTo>
                  <a:pt x="0" y="1"/>
                </a:moveTo>
                <a:lnTo>
                  <a:pt x="0" y="1364"/>
                </a:lnTo>
                <a:lnTo>
                  <a:pt x="22066" y="1364"/>
                </a:lnTo>
                <a:lnTo>
                  <a:pt x="22066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9" name="Google Shape;389;p25"/>
          <p:cNvSpPr/>
          <p:nvPr/>
        </p:nvSpPr>
        <p:spPr>
          <a:xfrm>
            <a:off x="6580967" y="2995135"/>
            <a:ext cx="1929800" cy="381875"/>
          </a:xfrm>
          <a:custGeom>
            <a:avLst/>
            <a:gdLst/>
            <a:ahLst/>
            <a:cxnLst/>
            <a:rect l="l" t="t" r="r" b="b"/>
            <a:pathLst>
              <a:path w="60278" h="11928" fill="none" extrusionOk="0">
                <a:moveTo>
                  <a:pt x="0" y="0"/>
                </a:moveTo>
                <a:lnTo>
                  <a:pt x="60277" y="0"/>
                </a:lnTo>
                <a:lnTo>
                  <a:pt x="60277" y="11928"/>
                </a:lnTo>
                <a:lnTo>
                  <a:pt x="0" y="11928"/>
                </a:lnTo>
                <a:close/>
              </a:path>
            </a:pathLst>
          </a:custGeom>
          <a:solidFill>
            <a:srgbClr val="1EFFC1"/>
          </a:solidFill>
          <a:ln w="13850" cap="flat" cmpd="sng">
            <a:solidFill>
              <a:srgbClr val="48FFD5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25"/>
          <p:cNvSpPr txBox="1">
            <a:spLocks noGrp="1"/>
          </p:cNvSpPr>
          <p:nvPr>
            <p:ph type="subTitle" idx="1"/>
          </p:nvPr>
        </p:nvSpPr>
        <p:spPr>
          <a:xfrm>
            <a:off x="2383605" y="2083706"/>
            <a:ext cx="4047638" cy="113000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pt-BR" sz="3000" b="1" dirty="0"/>
              <a:t>DESENVOLVIMENTO DA SOLUÇÃO</a:t>
            </a:r>
            <a:endParaRPr sz="3000" b="1" dirty="0"/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F3A90EEC-8256-442E-AF19-3EF638A94E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7071" y="112542"/>
            <a:ext cx="444093" cy="444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425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Nuvem 38">
            <a:extLst>
              <a:ext uri="{FF2B5EF4-FFF2-40B4-BE49-F238E27FC236}">
                <a16:creationId xmlns:a16="http://schemas.microsoft.com/office/drawing/2014/main" id="{0261D4EC-C039-4F6E-9969-F5F0C27E3C1A}"/>
              </a:ext>
            </a:extLst>
          </p:cNvPr>
          <p:cNvSpPr/>
          <p:nvPr/>
        </p:nvSpPr>
        <p:spPr>
          <a:xfrm flipV="1">
            <a:off x="1827011" y="56999"/>
            <a:ext cx="4753908" cy="2320873"/>
          </a:xfrm>
          <a:prstGeom prst="cloud">
            <a:avLst/>
          </a:prstGeom>
          <a:solidFill>
            <a:schemeClr val="bg1"/>
          </a:solidFill>
          <a:ln>
            <a:solidFill>
              <a:srgbClr val="1566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8" name="Google Shape;258;p22"/>
          <p:cNvSpPr txBox="1">
            <a:spLocks noGrp="1"/>
          </p:cNvSpPr>
          <p:nvPr>
            <p:ph type="ctrTitle"/>
          </p:nvPr>
        </p:nvSpPr>
        <p:spPr>
          <a:xfrm>
            <a:off x="6566954" y="448176"/>
            <a:ext cx="2504238" cy="60035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dirty="0"/>
              <a:t>LOW LEVEL DESIGN</a:t>
            </a:r>
            <a:endParaRPr sz="2000" dirty="0"/>
          </a:p>
        </p:txBody>
      </p:sp>
      <p:cxnSp>
        <p:nvCxnSpPr>
          <p:cNvPr id="260" name="Google Shape;260;p22"/>
          <p:cNvCxnSpPr>
            <a:cxnSpLocks/>
          </p:cNvCxnSpPr>
          <p:nvPr/>
        </p:nvCxnSpPr>
        <p:spPr>
          <a:xfrm>
            <a:off x="6455673" y="1048535"/>
            <a:ext cx="2985381" cy="0"/>
          </a:xfrm>
          <a:prstGeom prst="straightConnector1">
            <a:avLst/>
          </a:prstGeom>
          <a:noFill/>
          <a:ln w="9525" cap="flat" cmpd="sng">
            <a:solidFill>
              <a:srgbClr val="48FFD5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" name="Imagem 5">
            <a:extLst>
              <a:ext uri="{FF2B5EF4-FFF2-40B4-BE49-F238E27FC236}">
                <a16:creationId xmlns:a16="http://schemas.microsoft.com/office/drawing/2014/main" id="{0FC08912-62B0-4F65-B817-24F9982DA9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7071" y="112542"/>
            <a:ext cx="444093" cy="444093"/>
          </a:xfrm>
          <a:prstGeom prst="rect">
            <a:avLst/>
          </a:prstGeom>
        </p:spPr>
      </p:pic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D52198EA-0321-4F9B-9B13-C2C5BC9A807C}"/>
              </a:ext>
            </a:extLst>
          </p:cNvPr>
          <p:cNvSpPr/>
          <p:nvPr/>
        </p:nvSpPr>
        <p:spPr>
          <a:xfrm>
            <a:off x="72807" y="2493879"/>
            <a:ext cx="4130127" cy="2539402"/>
          </a:xfrm>
          <a:prstGeom prst="roundRect">
            <a:avLst/>
          </a:prstGeom>
          <a:ln>
            <a:solidFill>
              <a:srgbClr val="1566BF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Imagem 10" descr="Uma imagem contendo monitor, tela, mesa, computador&#10;&#10;Descrição gerada automaticamente">
            <a:extLst>
              <a:ext uri="{FF2B5EF4-FFF2-40B4-BE49-F238E27FC236}">
                <a16:creationId xmlns:a16="http://schemas.microsoft.com/office/drawing/2014/main" id="{EDA1555F-E40B-477A-B5D9-4850A265E0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0242" y="1382352"/>
            <a:ext cx="376783" cy="531578"/>
          </a:xfrm>
          <a:prstGeom prst="rect">
            <a:avLst/>
          </a:prstGeom>
        </p:spPr>
      </p:pic>
      <p:pic>
        <p:nvPicPr>
          <p:cNvPr id="12" name="Imagem 11" descr="Uma imagem contendo placar, desenho&#10;&#10;Descrição gerada automaticamente">
            <a:extLst>
              <a:ext uri="{FF2B5EF4-FFF2-40B4-BE49-F238E27FC236}">
                <a16:creationId xmlns:a16="http://schemas.microsoft.com/office/drawing/2014/main" id="{9195A6C3-19E8-43F8-9943-E1F515A61C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1683" y="1384458"/>
            <a:ext cx="530879" cy="530879"/>
          </a:xfrm>
          <a:prstGeom prst="rect">
            <a:avLst/>
          </a:prstGeom>
        </p:spPr>
      </p:pic>
      <p:pic>
        <p:nvPicPr>
          <p:cNvPr id="14" name="Imagem 13" descr="Uma imagem contendo desenho&#10;&#10;Descrição gerada automaticamente">
            <a:extLst>
              <a:ext uri="{FF2B5EF4-FFF2-40B4-BE49-F238E27FC236}">
                <a16:creationId xmlns:a16="http://schemas.microsoft.com/office/drawing/2014/main" id="{7774B036-97D2-4680-AF20-4DFF7B5C21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34138" y="1482862"/>
            <a:ext cx="372307" cy="372307"/>
          </a:xfrm>
          <a:prstGeom prst="rect">
            <a:avLst/>
          </a:prstGeom>
        </p:spPr>
      </p:pic>
      <p:pic>
        <p:nvPicPr>
          <p:cNvPr id="17" name="Imagem 16" descr="Uma imagem contendo eletrônico, circuito&#10;&#10;Descrição gerada automaticamente">
            <a:extLst>
              <a:ext uri="{FF2B5EF4-FFF2-40B4-BE49-F238E27FC236}">
                <a16:creationId xmlns:a16="http://schemas.microsoft.com/office/drawing/2014/main" id="{4BBC73BB-0EE6-4EB4-BFFB-5DFD05C51B7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7336" y="3838488"/>
            <a:ext cx="826062" cy="641414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026F5381-C136-49B1-AEE4-5DB97630D21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2320" y="4004458"/>
            <a:ext cx="553556" cy="553556"/>
          </a:xfrm>
          <a:prstGeom prst="rect">
            <a:avLst/>
          </a:prstGeom>
        </p:spPr>
      </p:pic>
      <p:pic>
        <p:nvPicPr>
          <p:cNvPr id="19" name="Imagem 18" descr="Uma imagem contendo objeto, desenho, placar&#10;&#10;Descrição gerada automaticamente">
            <a:extLst>
              <a:ext uri="{FF2B5EF4-FFF2-40B4-BE49-F238E27FC236}">
                <a16:creationId xmlns:a16="http://schemas.microsoft.com/office/drawing/2014/main" id="{819E693D-716C-4A66-A49A-A6CC62F911D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7249" y="3399761"/>
            <a:ext cx="733590" cy="497122"/>
          </a:xfrm>
          <a:prstGeom prst="rect">
            <a:avLst/>
          </a:prstGeom>
        </p:spPr>
      </p:pic>
      <p:pic>
        <p:nvPicPr>
          <p:cNvPr id="29" name="Imagem 28" descr="Uma imagem contendo basquete&#10;&#10;Descrição gerada automaticamente">
            <a:extLst>
              <a:ext uri="{FF2B5EF4-FFF2-40B4-BE49-F238E27FC236}">
                <a16:creationId xmlns:a16="http://schemas.microsoft.com/office/drawing/2014/main" id="{FC2E523C-C4C2-40D9-884D-9317DB0FE07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845463" y="434969"/>
            <a:ext cx="1325998" cy="1089818"/>
          </a:xfrm>
          <a:prstGeom prst="rect">
            <a:avLst/>
          </a:prstGeom>
        </p:spPr>
      </p:pic>
      <p:pic>
        <p:nvPicPr>
          <p:cNvPr id="30" name="Gráfico 29" descr="Sem fio">
            <a:extLst>
              <a:ext uri="{FF2B5EF4-FFF2-40B4-BE49-F238E27FC236}">
                <a16:creationId xmlns:a16="http://schemas.microsoft.com/office/drawing/2014/main" id="{17E376B0-A688-4D05-B109-A507D0E46B6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578655" y="3061252"/>
            <a:ext cx="719965" cy="719965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A35F2523-2152-4806-AE00-FBC55C23F413}"/>
              </a:ext>
            </a:extLst>
          </p:cNvPr>
          <p:cNvSpPr txBox="1"/>
          <p:nvPr/>
        </p:nvSpPr>
        <p:spPr>
          <a:xfrm>
            <a:off x="308626" y="4490970"/>
            <a:ext cx="13512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/>
              <a:t>TCRT – 5000</a:t>
            </a:r>
          </a:p>
          <a:p>
            <a:r>
              <a:rPr lang="pt-BR" sz="1200" b="1" dirty="0"/>
              <a:t>Arduino UNO</a:t>
            </a:r>
          </a:p>
        </p:txBody>
      </p:sp>
      <p:pic>
        <p:nvPicPr>
          <p:cNvPr id="35" name="Imagem 34" descr="Uma imagem contendo desenho, placar&#10;&#10;Descrição gerada automaticamente">
            <a:extLst>
              <a:ext uri="{FF2B5EF4-FFF2-40B4-BE49-F238E27FC236}">
                <a16:creationId xmlns:a16="http://schemas.microsoft.com/office/drawing/2014/main" id="{DEEAF4B8-552F-47E3-B4B0-00F8A6824AC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605976" y="4032287"/>
            <a:ext cx="594128" cy="517254"/>
          </a:xfrm>
          <a:prstGeom prst="rect">
            <a:avLst/>
          </a:prstGeom>
        </p:spPr>
      </p:pic>
      <p:pic>
        <p:nvPicPr>
          <p:cNvPr id="40" name="Imagem 9" descr="Computador">
            <a:extLst>
              <a:ext uri="{FF2B5EF4-FFF2-40B4-BE49-F238E27FC236}">
                <a16:creationId xmlns:a16="http://schemas.microsoft.com/office/drawing/2014/main" id="{95C18A9A-7060-4EC2-9E20-A5952DAB7DA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/>
        </p:blipFill>
        <p:spPr>
          <a:xfrm>
            <a:off x="2368390" y="3583726"/>
            <a:ext cx="1617832" cy="1617832"/>
          </a:xfrm>
          <a:prstGeom prst="rect">
            <a:avLst/>
          </a:prstGeom>
        </p:spPr>
      </p:pic>
      <p:pic>
        <p:nvPicPr>
          <p:cNvPr id="1028" name="Picture 4" descr="Resultado de imagem para azure">
            <a:extLst>
              <a:ext uri="{FF2B5EF4-FFF2-40B4-BE49-F238E27FC236}">
                <a16:creationId xmlns:a16="http://schemas.microsoft.com/office/drawing/2014/main" id="{2839C6B6-F86D-4E1F-88A4-F1EB035D3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3933" y="434969"/>
            <a:ext cx="1299480" cy="682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esultado de imagem para nodejs png">
            <a:extLst>
              <a:ext uri="{FF2B5EF4-FFF2-40B4-BE49-F238E27FC236}">
                <a16:creationId xmlns:a16="http://schemas.microsoft.com/office/drawing/2014/main" id="{C9180800-B55A-43CD-866A-B7CD09E76A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9001" y="1552742"/>
            <a:ext cx="1196100" cy="73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Agrupar 4">
            <a:extLst>
              <a:ext uri="{FF2B5EF4-FFF2-40B4-BE49-F238E27FC236}">
                <a16:creationId xmlns:a16="http://schemas.microsoft.com/office/drawing/2014/main" id="{253493F1-A81B-4284-A35D-6E145AB20300}"/>
              </a:ext>
            </a:extLst>
          </p:cNvPr>
          <p:cNvGrpSpPr/>
          <p:nvPr/>
        </p:nvGrpSpPr>
        <p:grpSpPr>
          <a:xfrm>
            <a:off x="5994965" y="3205063"/>
            <a:ext cx="3076227" cy="1779804"/>
            <a:chOff x="5994965" y="3205063"/>
            <a:chExt cx="3076227" cy="1779804"/>
          </a:xfrm>
        </p:grpSpPr>
        <p:pic>
          <p:nvPicPr>
            <p:cNvPr id="10" name="Imagem 9" descr="Computador">
              <a:extLst>
                <a:ext uri="{FF2B5EF4-FFF2-40B4-BE49-F238E27FC236}">
                  <a16:creationId xmlns:a16="http://schemas.microsoft.com/office/drawing/2014/main" id="{0832B039-A0A3-401B-9257-8973EB4F439D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rcRect/>
            <a:stretch/>
          </p:blipFill>
          <p:spPr>
            <a:xfrm>
              <a:off x="7221360" y="3205063"/>
              <a:ext cx="1779804" cy="1779804"/>
            </a:xfrm>
            <a:prstGeom prst="rect">
              <a:avLst/>
            </a:prstGeom>
          </p:spPr>
        </p:pic>
        <p:grpSp>
          <p:nvGrpSpPr>
            <p:cNvPr id="4" name="Agrupar 3">
              <a:extLst>
                <a:ext uri="{FF2B5EF4-FFF2-40B4-BE49-F238E27FC236}">
                  <a16:creationId xmlns:a16="http://schemas.microsoft.com/office/drawing/2014/main" id="{4B995FF1-97D1-42FD-ACC6-F2AA8A7A4710}"/>
                </a:ext>
              </a:extLst>
            </p:cNvPr>
            <p:cNvGrpSpPr/>
            <p:nvPr/>
          </p:nvGrpSpPr>
          <p:grpSpPr>
            <a:xfrm>
              <a:off x="5994965" y="3666942"/>
              <a:ext cx="3076227" cy="1290897"/>
              <a:chOff x="5994965" y="3666942"/>
              <a:chExt cx="3076227" cy="1290897"/>
            </a:xfrm>
          </p:grpSpPr>
          <p:sp>
            <p:nvSpPr>
              <p:cNvPr id="2" name="Retângulo 1">
                <a:extLst>
                  <a:ext uri="{FF2B5EF4-FFF2-40B4-BE49-F238E27FC236}">
                    <a16:creationId xmlns:a16="http://schemas.microsoft.com/office/drawing/2014/main" id="{0E29F6C5-9699-4AE2-9C51-4BF48829D4AE}"/>
                  </a:ext>
                </a:extLst>
              </p:cNvPr>
              <p:cNvSpPr/>
              <p:nvPr/>
            </p:nvSpPr>
            <p:spPr>
              <a:xfrm>
                <a:off x="7357556" y="3691235"/>
                <a:ext cx="921739" cy="58937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48" name="Retângulo 47">
                <a:extLst>
                  <a:ext uri="{FF2B5EF4-FFF2-40B4-BE49-F238E27FC236}">
                    <a16:creationId xmlns:a16="http://schemas.microsoft.com/office/drawing/2014/main" id="{E0E5CF46-5DB3-4643-A81C-580E6DCD67B3}"/>
                  </a:ext>
                </a:extLst>
              </p:cNvPr>
              <p:cNvSpPr/>
              <p:nvPr/>
            </p:nvSpPr>
            <p:spPr>
              <a:xfrm flipV="1">
                <a:off x="6179087" y="3706838"/>
                <a:ext cx="819756" cy="5015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1032" name="Picture 8" descr="Resultado de imagem para notebook png">
                <a:extLst>
                  <a:ext uri="{FF2B5EF4-FFF2-40B4-BE49-F238E27FC236}">
                    <a16:creationId xmlns:a16="http://schemas.microsoft.com/office/drawing/2014/main" id="{FAF0EB6A-1B4A-40EF-902D-14CA9EBFE0A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1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94965" y="3666942"/>
                <a:ext cx="1188000" cy="9383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1" name="CaixaDeTexto 20">
                <a:extLst>
                  <a:ext uri="{FF2B5EF4-FFF2-40B4-BE49-F238E27FC236}">
                    <a16:creationId xmlns:a16="http://schemas.microsoft.com/office/drawing/2014/main" id="{3C4FE6A5-B52E-4107-B90D-943956D4C490}"/>
                  </a:ext>
                </a:extLst>
              </p:cNvPr>
              <p:cNvSpPr txBox="1"/>
              <p:nvPr/>
            </p:nvSpPr>
            <p:spPr>
              <a:xfrm>
                <a:off x="6810389" y="4650062"/>
                <a:ext cx="226080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b="1" dirty="0">
                    <a:solidFill>
                      <a:schemeClr val="bg1"/>
                    </a:solidFill>
                    <a:latin typeface="Roboto Black" panose="020B0604020202020204" charset="0"/>
                    <a:ea typeface="Roboto Black" panose="020B0604020202020204" charset="0"/>
                  </a:rPr>
                  <a:t>UI (Interface do usuário)</a:t>
                </a:r>
              </a:p>
            </p:txBody>
          </p:sp>
          <p:pic>
            <p:nvPicPr>
              <p:cNvPr id="26" name="Imagem 25" descr="Uma imagem contendo abajur&#10;&#10;Descrição gerada automaticamente">
                <a:extLst>
                  <a:ext uri="{FF2B5EF4-FFF2-40B4-BE49-F238E27FC236}">
                    <a16:creationId xmlns:a16="http://schemas.microsoft.com/office/drawing/2014/main" id="{B8D6F78A-B780-4EDA-8ACA-B652B5289F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7438518" y="4021460"/>
                <a:ext cx="222102" cy="229317"/>
              </a:xfrm>
              <a:prstGeom prst="rect">
                <a:avLst/>
              </a:prstGeom>
            </p:spPr>
          </p:pic>
          <p:pic>
            <p:nvPicPr>
              <p:cNvPr id="27" name="Imagem 26" descr="Uma imagem contendo gráfico, quarto, cd&#10;&#10;Descrição gerada automaticamente">
                <a:extLst>
                  <a:ext uri="{FF2B5EF4-FFF2-40B4-BE49-F238E27FC236}">
                    <a16:creationId xmlns:a16="http://schemas.microsoft.com/office/drawing/2014/main" id="{1B729B18-D10F-4263-8F7A-6878200F14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724085" y="4019214"/>
                <a:ext cx="224279" cy="224279"/>
              </a:xfrm>
              <a:prstGeom prst="rect">
                <a:avLst/>
              </a:prstGeom>
            </p:spPr>
          </p:pic>
          <p:pic>
            <p:nvPicPr>
              <p:cNvPr id="28" name="Imagem 27" descr="Uma imagem contendo desenho&#10;&#10;Descrição gerada automaticamente">
                <a:extLst>
                  <a:ext uri="{FF2B5EF4-FFF2-40B4-BE49-F238E27FC236}">
                    <a16:creationId xmlns:a16="http://schemas.microsoft.com/office/drawing/2014/main" id="{5C1D6B2C-4B7F-409F-9114-EBD6C6BCBD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8056354" y="4013807"/>
                <a:ext cx="222102" cy="238791"/>
              </a:xfrm>
              <a:prstGeom prst="rect">
                <a:avLst/>
              </a:prstGeom>
            </p:spPr>
          </p:pic>
          <p:pic>
            <p:nvPicPr>
              <p:cNvPr id="49" name="Imagem 48" descr="Uma imagem contendo abajur&#10;&#10;Descrição gerada automaticamente">
                <a:extLst>
                  <a:ext uri="{FF2B5EF4-FFF2-40B4-BE49-F238E27FC236}">
                    <a16:creationId xmlns:a16="http://schemas.microsoft.com/office/drawing/2014/main" id="{6E83A34D-53F9-4A9E-993E-CF0AAAB568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6246901" y="3934842"/>
                <a:ext cx="188758" cy="194890"/>
              </a:xfrm>
              <a:prstGeom prst="rect">
                <a:avLst/>
              </a:prstGeom>
            </p:spPr>
          </p:pic>
          <p:pic>
            <p:nvPicPr>
              <p:cNvPr id="50" name="Imagem 49" descr="Uma imagem contendo gráfico, quarto, cd&#10;&#10;Descrição gerada automaticamente">
                <a:extLst>
                  <a:ext uri="{FF2B5EF4-FFF2-40B4-BE49-F238E27FC236}">
                    <a16:creationId xmlns:a16="http://schemas.microsoft.com/office/drawing/2014/main" id="{C8243CC9-C382-44A0-8151-BDB714FF73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501438" y="3944073"/>
                <a:ext cx="190608" cy="190608"/>
              </a:xfrm>
              <a:prstGeom prst="rect">
                <a:avLst/>
              </a:prstGeom>
            </p:spPr>
          </p:pic>
          <p:pic>
            <p:nvPicPr>
              <p:cNvPr id="51" name="Imagem 50" descr="Uma imagem contendo desenho&#10;&#10;Descrição gerada automaticamente">
                <a:extLst>
                  <a:ext uri="{FF2B5EF4-FFF2-40B4-BE49-F238E27FC236}">
                    <a16:creationId xmlns:a16="http://schemas.microsoft.com/office/drawing/2014/main" id="{8A324554-38E8-478E-B0DF-599D7CD959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6757825" y="3933177"/>
                <a:ext cx="188760" cy="202942"/>
              </a:xfrm>
              <a:prstGeom prst="rect">
                <a:avLst/>
              </a:prstGeom>
            </p:spPr>
          </p:pic>
        </p:grpSp>
      </p:grpSp>
      <p:sp>
        <p:nvSpPr>
          <p:cNvPr id="42" name="Raio 41">
            <a:extLst>
              <a:ext uri="{FF2B5EF4-FFF2-40B4-BE49-F238E27FC236}">
                <a16:creationId xmlns:a16="http://schemas.microsoft.com/office/drawing/2014/main" id="{BE30F1FF-14B9-40E9-AA86-B475462A2510}"/>
              </a:ext>
            </a:extLst>
          </p:cNvPr>
          <p:cNvSpPr/>
          <p:nvPr/>
        </p:nvSpPr>
        <p:spPr>
          <a:xfrm flipH="1">
            <a:off x="1514948" y="1715216"/>
            <a:ext cx="624126" cy="662656"/>
          </a:xfrm>
          <a:prstGeom prst="lightningBolt">
            <a:avLst/>
          </a:prstGeom>
          <a:solidFill>
            <a:schemeClr val="bg1"/>
          </a:solidFill>
          <a:ln>
            <a:solidFill>
              <a:srgbClr val="1566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3" name="Raio 52">
            <a:extLst>
              <a:ext uri="{FF2B5EF4-FFF2-40B4-BE49-F238E27FC236}">
                <a16:creationId xmlns:a16="http://schemas.microsoft.com/office/drawing/2014/main" id="{F4E7AA44-63EA-472A-A17B-39D1AFF53A00}"/>
              </a:ext>
            </a:extLst>
          </p:cNvPr>
          <p:cNvSpPr/>
          <p:nvPr/>
        </p:nvSpPr>
        <p:spPr>
          <a:xfrm rot="21123997">
            <a:off x="5783999" y="2434025"/>
            <a:ext cx="674930" cy="1116913"/>
          </a:xfrm>
          <a:prstGeom prst="lightningBolt">
            <a:avLst/>
          </a:prstGeom>
          <a:solidFill>
            <a:schemeClr val="bg1"/>
          </a:solidFill>
          <a:ln>
            <a:solidFill>
              <a:srgbClr val="1566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34" name="Picture 10" descr="Resultado de imagem para roteador png">
            <a:extLst>
              <a:ext uri="{FF2B5EF4-FFF2-40B4-BE49-F238E27FC236}">
                <a16:creationId xmlns:a16="http://schemas.microsoft.com/office/drawing/2014/main" id="{E8226EB1-8438-4B0F-9FD5-B6A10C682D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4431" y="2493879"/>
            <a:ext cx="923402" cy="971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Resultado de imagem para cabo usb arduino">
            <a:extLst>
              <a:ext uri="{FF2B5EF4-FFF2-40B4-BE49-F238E27FC236}">
                <a16:creationId xmlns:a16="http://schemas.microsoft.com/office/drawing/2014/main" id="{8FA6BC4B-721E-49AC-9736-A7DDBBD29B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BEBA8EAE-BF5A-486C-A8C5-ECC9F3942E4B}">
                <a14:imgProps xmlns:a14="http://schemas.microsoft.com/office/drawing/2010/main">
                  <a14:imgLayer r:embed="rId27">
                    <a14:imgEffect>
                      <a14:backgroundRemoval t="10000" b="90000" l="10000" r="90000">
                        <a14:foregroundMark x1="12200" y1="37400" x2="12200" y2="374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1578906" y="3947333"/>
            <a:ext cx="814710" cy="814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10539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AE9544-141A-41B2-AC4C-75AC2D8989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27373" y="947652"/>
            <a:ext cx="4357737" cy="1378101"/>
          </a:xfrm>
        </p:spPr>
        <p:txBody>
          <a:bodyPr/>
          <a:lstStyle/>
          <a:p>
            <a:r>
              <a:rPr lang="pt-BR" dirty="0"/>
              <a:t>MODELO L</a:t>
            </a:r>
            <a:r>
              <a:rPr lang="pt-BR" b="1" dirty="0"/>
              <a:t>Ó</a:t>
            </a:r>
            <a:r>
              <a:rPr lang="pt-BR" dirty="0"/>
              <a:t>GICO</a:t>
            </a:r>
            <a:br>
              <a:rPr lang="pt-BR" dirty="0"/>
            </a:br>
            <a:r>
              <a:rPr lang="pt-BR" dirty="0"/>
              <a:t>DE DADOS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60719B03-C830-46A5-9AD0-1BBBE09966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7071" y="92663"/>
            <a:ext cx="444093" cy="444093"/>
          </a:xfrm>
          <a:prstGeom prst="rect">
            <a:avLst/>
          </a:prstGeom>
        </p:spPr>
      </p:pic>
      <p:cxnSp>
        <p:nvCxnSpPr>
          <p:cNvPr id="4" name="Google Shape;742;p33">
            <a:extLst>
              <a:ext uri="{FF2B5EF4-FFF2-40B4-BE49-F238E27FC236}">
                <a16:creationId xmlns:a16="http://schemas.microsoft.com/office/drawing/2014/main" id="{155E8476-6E61-4A04-A903-6B08693492FF}"/>
              </a:ext>
            </a:extLst>
          </p:cNvPr>
          <p:cNvCxnSpPr>
            <a:cxnSpLocks/>
          </p:cNvCxnSpPr>
          <p:nvPr/>
        </p:nvCxnSpPr>
        <p:spPr>
          <a:xfrm>
            <a:off x="5953539" y="2325753"/>
            <a:ext cx="3468757" cy="0"/>
          </a:xfrm>
          <a:prstGeom prst="straightConnector1">
            <a:avLst/>
          </a:prstGeom>
          <a:noFill/>
          <a:ln w="9525" cap="flat" cmpd="sng">
            <a:solidFill>
              <a:srgbClr val="48FFD5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" name="Imagem 5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C14858F0-03FE-4CAA-BE5B-8BA1E7795F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24" y="72025"/>
            <a:ext cx="5820642" cy="498803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118140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m 17">
            <a:extLst>
              <a:ext uri="{FF2B5EF4-FFF2-40B4-BE49-F238E27FC236}">
                <a16:creationId xmlns:a16="http://schemas.microsoft.com/office/drawing/2014/main" id="{0CEB19A6-F960-4AD5-AF7F-9B621B6B14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62" r="1169"/>
          <a:stretch/>
        </p:blipFill>
        <p:spPr>
          <a:xfrm>
            <a:off x="5372552" y="955414"/>
            <a:ext cx="3034826" cy="35147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Título 3">
            <a:extLst>
              <a:ext uri="{FF2B5EF4-FFF2-40B4-BE49-F238E27FC236}">
                <a16:creationId xmlns:a16="http://schemas.microsoft.com/office/drawing/2014/main" id="{2FB8463E-9E6A-48A3-89FF-CBD8BC12C2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1700" y="112542"/>
            <a:ext cx="8520600" cy="606600"/>
          </a:xfrm>
        </p:spPr>
        <p:txBody>
          <a:bodyPr/>
          <a:lstStyle/>
          <a:p>
            <a:r>
              <a:rPr lang="pt-BR" dirty="0"/>
              <a:t>MODELO DE DADOS</a:t>
            </a:r>
          </a:p>
        </p:txBody>
      </p:sp>
      <p:cxnSp>
        <p:nvCxnSpPr>
          <p:cNvPr id="3" name="Google Shape;742;p33">
            <a:extLst>
              <a:ext uri="{FF2B5EF4-FFF2-40B4-BE49-F238E27FC236}">
                <a16:creationId xmlns:a16="http://schemas.microsoft.com/office/drawing/2014/main" id="{B9B160DF-7269-4ADB-80A1-B11CF25FEBF4}"/>
              </a:ext>
            </a:extLst>
          </p:cNvPr>
          <p:cNvCxnSpPr/>
          <p:nvPr/>
        </p:nvCxnSpPr>
        <p:spPr>
          <a:xfrm>
            <a:off x="311700" y="719142"/>
            <a:ext cx="8520600" cy="0"/>
          </a:xfrm>
          <a:prstGeom prst="straightConnector1">
            <a:avLst/>
          </a:prstGeom>
          <a:noFill/>
          <a:ln w="9525" cap="flat" cmpd="sng">
            <a:solidFill>
              <a:srgbClr val="48FFD5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" name="Imagem 5">
            <a:extLst>
              <a:ext uri="{FF2B5EF4-FFF2-40B4-BE49-F238E27FC236}">
                <a16:creationId xmlns:a16="http://schemas.microsoft.com/office/drawing/2014/main" id="{BDC82A36-288F-48CA-91CF-06312910B7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7071" y="112542"/>
            <a:ext cx="444093" cy="444093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C35D875E-1F7C-4C13-AF53-5B94D76BDD28}"/>
              </a:ext>
            </a:extLst>
          </p:cNvPr>
          <p:cNvSpPr txBox="1"/>
          <p:nvPr/>
        </p:nvSpPr>
        <p:spPr>
          <a:xfrm>
            <a:off x="311700" y="1643719"/>
            <a:ext cx="460817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pt-BR" sz="2000" dirty="0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Identificador do estacionamento</a:t>
            </a:r>
          </a:p>
          <a:p>
            <a:pPr>
              <a:buClr>
                <a:schemeClr val="bg1"/>
              </a:buClr>
            </a:pPr>
            <a:endParaRPr lang="pt-BR" sz="2000" dirty="0">
              <a:solidFill>
                <a:schemeClr val="bg1"/>
              </a:solidFill>
              <a:latin typeface="Roboto Light" panose="020B0604020202020204" charset="0"/>
              <a:ea typeface="Roboto Light" panose="020B0604020202020204" charset="0"/>
            </a:endParaRP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pt-BR" sz="2000" dirty="0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Número de vagas</a:t>
            </a:r>
          </a:p>
          <a:p>
            <a:pPr>
              <a:buClr>
                <a:schemeClr val="bg1"/>
              </a:buClr>
            </a:pPr>
            <a:endParaRPr lang="pt-BR" sz="2000" dirty="0">
              <a:solidFill>
                <a:schemeClr val="bg1"/>
              </a:solidFill>
              <a:latin typeface="Roboto Light" panose="020B0604020202020204" charset="0"/>
              <a:ea typeface="Roboto Light" panose="020B0604020202020204" charset="0"/>
            </a:endParaRP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pt-BR" sz="2000" dirty="0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Identificador do sensor</a:t>
            </a: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ü"/>
            </a:pPr>
            <a:endParaRPr lang="pt-BR" sz="2000" dirty="0">
              <a:solidFill>
                <a:schemeClr val="bg1"/>
              </a:solidFill>
              <a:latin typeface="Roboto Light" panose="020B0604020202020204" charset="0"/>
              <a:ea typeface="Roboto Light" panose="020B0604020202020204" charset="0"/>
            </a:endParaRP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pt-BR" sz="2000" dirty="0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Armazenamento dos dados</a:t>
            </a: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ü"/>
            </a:pPr>
            <a:endParaRPr lang="pt-BR" sz="2000" dirty="0">
              <a:solidFill>
                <a:schemeClr val="bg1"/>
              </a:solidFill>
              <a:latin typeface="Roboto Light" panose="020B0604020202020204" charset="0"/>
              <a:ea typeface="Roboto Light" panose="020B0604020202020204" charset="0"/>
            </a:endParaRP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pt-BR" sz="2000" dirty="0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Gráficos</a:t>
            </a: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C0CEFE56-3707-458C-B998-9F4BDD45CD7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10" t="4073" r="7457" b="5189"/>
          <a:stretch/>
        </p:blipFill>
        <p:spPr>
          <a:xfrm>
            <a:off x="5087641" y="934453"/>
            <a:ext cx="3604649" cy="26690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7FDD3AD3-AACD-436F-9F04-83D38E51E9F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56" t="3683" r="3287" b="6503"/>
          <a:stretch/>
        </p:blipFill>
        <p:spPr>
          <a:xfrm>
            <a:off x="5087641" y="898409"/>
            <a:ext cx="3604649" cy="305363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758247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396;p26">
            <a:extLst>
              <a:ext uri="{FF2B5EF4-FFF2-40B4-BE49-F238E27FC236}">
                <a16:creationId xmlns:a16="http://schemas.microsoft.com/office/drawing/2014/main" id="{B240B7B2-BC22-46E6-B9B7-90684AD55BC8}"/>
              </a:ext>
            </a:extLst>
          </p:cNvPr>
          <p:cNvSpPr/>
          <p:nvPr/>
        </p:nvSpPr>
        <p:spPr>
          <a:xfrm>
            <a:off x="679067" y="4032110"/>
            <a:ext cx="4668185" cy="619403"/>
          </a:xfrm>
          <a:prstGeom prst="homePlate">
            <a:avLst>
              <a:gd name="adj" fmla="val 50000"/>
            </a:avLst>
          </a:pr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48FFD5"/>
              </a:solidFill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D7F5C547-E1B7-4B64-84F0-511CF084E4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7071" y="92663"/>
            <a:ext cx="444093" cy="444093"/>
          </a:xfrm>
          <a:prstGeom prst="rect">
            <a:avLst/>
          </a:prstGeom>
        </p:spPr>
      </p:pic>
      <p:cxnSp>
        <p:nvCxnSpPr>
          <p:cNvPr id="10" name="Google Shape;260;p22">
            <a:extLst>
              <a:ext uri="{FF2B5EF4-FFF2-40B4-BE49-F238E27FC236}">
                <a16:creationId xmlns:a16="http://schemas.microsoft.com/office/drawing/2014/main" id="{9920515D-3061-498D-B469-40C24C06D742}"/>
              </a:ext>
            </a:extLst>
          </p:cNvPr>
          <p:cNvCxnSpPr/>
          <p:nvPr/>
        </p:nvCxnSpPr>
        <p:spPr>
          <a:xfrm>
            <a:off x="5077886" y="1512898"/>
            <a:ext cx="4448400" cy="0"/>
          </a:xfrm>
          <a:prstGeom prst="straightConnector1">
            <a:avLst/>
          </a:prstGeom>
          <a:noFill/>
          <a:ln w="9525" cap="flat" cmpd="sng">
            <a:solidFill>
              <a:srgbClr val="48FFD5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1" name="Imagem 10">
            <a:extLst>
              <a:ext uri="{FF2B5EF4-FFF2-40B4-BE49-F238E27FC236}">
                <a16:creationId xmlns:a16="http://schemas.microsoft.com/office/drawing/2014/main" id="{913948E5-FC2A-4606-8AF6-26656358630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304" b="5834"/>
          <a:stretch/>
        </p:blipFill>
        <p:spPr>
          <a:xfrm>
            <a:off x="5575111" y="1672140"/>
            <a:ext cx="3307358" cy="3324374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CADB93EA-25D7-4858-A4C9-16EB99E2C3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755" t="10916" b="83793"/>
          <a:stretch/>
        </p:blipFill>
        <p:spPr>
          <a:xfrm>
            <a:off x="7228790" y="2044023"/>
            <a:ext cx="1598680" cy="177716"/>
          </a:xfrm>
          <a:prstGeom prst="rect">
            <a:avLst/>
          </a:prstGeom>
        </p:spPr>
      </p:pic>
      <p:sp>
        <p:nvSpPr>
          <p:cNvPr id="20" name="Google Shape;176;p34">
            <a:extLst>
              <a:ext uri="{FF2B5EF4-FFF2-40B4-BE49-F238E27FC236}">
                <a16:creationId xmlns:a16="http://schemas.microsoft.com/office/drawing/2014/main" id="{03763491-E195-4460-A900-4EF80055EA95}"/>
              </a:ext>
            </a:extLst>
          </p:cNvPr>
          <p:cNvSpPr txBox="1">
            <a:spLocks/>
          </p:cNvSpPr>
          <p:nvPr/>
        </p:nvSpPr>
        <p:spPr>
          <a:xfrm flipH="1">
            <a:off x="553627" y="105097"/>
            <a:ext cx="4216647" cy="2116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Work Sans Light"/>
              <a:buNone/>
              <a:defRPr sz="1800" b="0" i="0" u="none" strike="noStrike" cap="none">
                <a:solidFill>
                  <a:schemeClr val="accent1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Work Sans Light"/>
              <a:buNone/>
              <a:defRPr sz="16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Work Sans Light"/>
              <a:buNone/>
              <a:defRPr sz="16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Work Sans Light"/>
              <a:buNone/>
              <a:defRPr sz="16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Work Sans Light"/>
              <a:buNone/>
              <a:defRPr sz="16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Work Sans Light"/>
              <a:buNone/>
              <a:defRPr sz="16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Work Sans Light"/>
              <a:buNone/>
              <a:defRPr sz="16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Work Sans Light"/>
              <a:buNone/>
              <a:defRPr sz="16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Work Sans Light"/>
              <a:buNone/>
              <a:defRPr sz="16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9pPr>
          </a:lstStyle>
          <a:p>
            <a:pPr marL="0" indent="0"/>
            <a:r>
              <a:rPr lang="pt-BR" dirty="0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Tamanho da VM: D1-v2</a:t>
            </a:r>
          </a:p>
          <a:p>
            <a:pPr marL="0" indent="0"/>
            <a:r>
              <a:rPr lang="pt-BR" dirty="0" err="1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vCPUs</a:t>
            </a:r>
            <a:r>
              <a:rPr lang="pt-BR" dirty="0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: 1</a:t>
            </a:r>
          </a:p>
          <a:p>
            <a:pPr marL="0" indent="0"/>
            <a:r>
              <a:rPr lang="pt-BR" dirty="0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RAM: 3,5</a:t>
            </a:r>
          </a:p>
          <a:p>
            <a:pPr marL="0" indent="0"/>
            <a:r>
              <a:rPr lang="pt-BR" dirty="0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Armazenamento temporário: 50</a:t>
            </a:r>
          </a:p>
          <a:p>
            <a:pPr marL="0" indent="0"/>
            <a:r>
              <a:rPr lang="pt-BR" dirty="0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Custo/mês (estimado): R$ 236,58</a:t>
            </a:r>
          </a:p>
        </p:txBody>
      </p:sp>
      <p:sp>
        <p:nvSpPr>
          <p:cNvPr id="21" name="Google Shape;176;p34">
            <a:extLst>
              <a:ext uri="{FF2B5EF4-FFF2-40B4-BE49-F238E27FC236}">
                <a16:creationId xmlns:a16="http://schemas.microsoft.com/office/drawing/2014/main" id="{BB5E81A2-A023-4572-B99E-C81363B5822C}"/>
              </a:ext>
            </a:extLst>
          </p:cNvPr>
          <p:cNvSpPr txBox="1">
            <a:spLocks/>
          </p:cNvSpPr>
          <p:nvPr/>
        </p:nvSpPr>
        <p:spPr>
          <a:xfrm flipH="1">
            <a:off x="553627" y="1816186"/>
            <a:ext cx="4216647" cy="2439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Work Sans Light"/>
              <a:buNone/>
              <a:defRPr sz="1800" b="0" i="0" u="none" strike="noStrike" cap="none">
                <a:solidFill>
                  <a:schemeClr val="accent1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Work Sans Light"/>
              <a:buNone/>
              <a:defRPr sz="16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Work Sans Light"/>
              <a:buNone/>
              <a:defRPr sz="16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Work Sans Light"/>
              <a:buNone/>
              <a:defRPr sz="16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Work Sans Light"/>
              <a:buNone/>
              <a:defRPr sz="16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Work Sans Light"/>
              <a:buNone/>
              <a:defRPr sz="16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Work Sans Light"/>
              <a:buNone/>
              <a:defRPr sz="16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Work Sans Light"/>
              <a:buNone/>
              <a:defRPr sz="16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Work Sans Light"/>
              <a:buNone/>
              <a:defRPr sz="16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9pPr>
          </a:lstStyle>
          <a:p>
            <a:pPr marL="0" indent="0"/>
            <a:r>
              <a:rPr lang="pt-BR" dirty="0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Tamanho da VM: D2-v2</a:t>
            </a:r>
          </a:p>
          <a:p>
            <a:pPr marL="0" indent="0"/>
            <a:r>
              <a:rPr lang="pt-BR" dirty="0" err="1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vCPUs</a:t>
            </a:r>
            <a:r>
              <a:rPr lang="pt-BR" dirty="0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: 2</a:t>
            </a:r>
          </a:p>
          <a:p>
            <a:pPr marL="0" indent="0"/>
            <a:r>
              <a:rPr lang="pt-BR" dirty="0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RAM: 7</a:t>
            </a:r>
          </a:p>
          <a:p>
            <a:pPr marL="0" indent="0"/>
            <a:r>
              <a:rPr lang="pt-BR" dirty="0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Armazenamento temporário: 100</a:t>
            </a:r>
          </a:p>
          <a:p>
            <a:pPr marL="0" indent="0"/>
            <a:r>
              <a:rPr lang="pt-BR" dirty="0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Custo/mês (estimado): R$ 472,61</a:t>
            </a:r>
          </a:p>
        </p:txBody>
      </p:sp>
      <p:sp>
        <p:nvSpPr>
          <p:cNvPr id="22" name="Google Shape;206;p36">
            <a:extLst>
              <a:ext uri="{FF2B5EF4-FFF2-40B4-BE49-F238E27FC236}">
                <a16:creationId xmlns:a16="http://schemas.microsoft.com/office/drawing/2014/main" id="{962BA873-467D-4AA5-8843-01E3D20BECA2}"/>
              </a:ext>
            </a:extLst>
          </p:cNvPr>
          <p:cNvSpPr txBox="1">
            <a:spLocks/>
          </p:cNvSpPr>
          <p:nvPr/>
        </p:nvSpPr>
        <p:spPr>
          <a:xfrm flipH="1">
            <a:off x="679067" y="4112578"/>
            <a:ext cx="4505208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sz="30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r>
              <a:rPr lang="pt-BR" sz="1800" b="1" dirty="0">
                <a:solidFill>
                  <a:schemeClr val="tx1"/>
                </a:solidFill>
                <a:latin typeface="Roboto Light" panose="020B0604020202020204" charset="0"/>
                <a:ea typeface="Roboto Light" panose="020B0604020202020204" charset="0"/>
              </a:rPr>
              <a:t>Custo Total Estimado (mês): R$1.181,80</a:t>
            </a:r>
            <a:br>
              <a:rPr lang="pt-BR" sz="1800" b="1" dirty="0">
                <a:solidFill>
                  <a:schemeClr val="tx1"/>
                </a:solidFill>
                <a:latin typeface="Roboto Light" panose="020B0604020202020204" charset="0"/>
                <a:ea typeface="Roboto Light" panose="020B0604020202020204" charset="0"/>
              </a:rPr>
            </a:br>
            <a:endParaRPr lang="pt-BR" sz="1800" b="1" dirty="0">
              <a:solidFill>
                <a:schemeClr val="tx1"/>
              </a:solidFill>
              <a:latin typeface="Roboto Light" panose="020B0604020202020204" charset="0"/>
              <a:ea typeface="Roboto Light" panose="020B0604020202020204" charset="0"/>
            </a:endParaRPr>
          </a:p>
        </p:txBody>
      </p:sp>
      <p:sp>
        <p:nvSpPr>
          <p:cNvPr id="23" name="Título 1">
            <a:extLst>
              <a:ext uri="{FF2B5EF4-FFF2-40B4-BE49-F238E27FC236}">
                <a16:creationId xmlns:a16="http://schemas.microsoft.com/office/drawing/2014/main" id="{83FAB5C8-E0B2-4759-8E4D-C949F9BBA8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56456" y="484352"/>
            <a:ext cx="5269830" cy="1028546"/>
          </a:xfrm>
        </p:spPr>
        <p:txBody>
          <a:bodyPr/>
          <a:lstStyle/>
          <a:p>
            <a:pPr algn="ctr"/>
            <a:r>
              <a:rPr lang="pt-BR" dirty="0"/>
              <a:t>PROVISIONAMENTO </a:t>
            </a:r>
            <a:br>
              <a:rPr lang="pt-BR" dirty="0"/>
            </a:br>
            <a:r>
              <a:rPr lang="pt-BR" dirty="0"/>
              <a:t>DE M</a:t>
            </a:r>
            <a:r>
              <a:rPr lang="pt-BR" b="1" dirty="0"/>
              <a:t>Á</a:t>
            </a:r>
            <a:r>
              <a:rPr lang="pt-BR" dirty="0"/>
              <a:t>QUINA</a:t>
            </a:r>
          </a:p>
        </p:txBody>
      </p:sp>
    </p:spTree>
    <p:extLst>
      <p:ext uri="{BB962C8B-B14F-4D97-AF65-F5344CB8AC3E}">
        <p14:creationId xmlns:p14="http://schemas.microsoft.com/office/powerpoint/2010/main" val="20939507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0" grpId="0"/>
      <p:bldP spid="21" grpId="0"/>
      <p:bldP spid="2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25"/>
          <p:cNvSpPr/>
          <p:nvPr/>
        </p:nvSpPr>
        <p:spPr>
          <a:xfrm rot="-3173578">
            <a:off x="2948502" y="636938"/>
            <a:ext cx="755592" cy="874209"/>
          </a:xfrm>
          <a:custGeom>
            <a:avLst/>
            <a:gdLst/>
            <a:ahLst/>
            <a:cxnLst/>
            <a:rect l="l" t="t" r="r" b="b"/>
            <a:pathLst>
              <a:path w="23601" h="27306" fill="none" extrusionOk="0">
                <a:moveTo>
                  <a:pt x="7583" y="1747"/>
                </a:moveTo>
                <a:cubicBezTo>
                  <a:pt x="16316" y="0"/>
                  <a:pt x="23600" y="8392"/>
                  <a:pt x="20704" y="16784"/>
                </a:cubicBezTo>
                <a:cubicBezTo>
                  <a:pt x="17807" y="25218"/>
                  <a:pt x="6859" y="27306"/>
                  <a:pt x="1108" y="20533"/>
                </a:cubicBezTo>
                <a:cubicBezTo>
                  <a:pt x="682" y="20064"/>
                  <a:pt x="299" y="19553"/>
                  <a:pt x="1" y="18999"/>
                </a:cubicBezTo>
              </a:path>
            </a:pathLst>
          </a:custGeom>
          <a:solidFill>
            <a:srgbClr val="48FFD5"/>
          </a:solidFill>
          <a:ln w="13850" cap="rnd" cmpd="sng">
            <a:solidFill>
              <a:srgbClr val="48FFD5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74" name="Google Shape;374;p25"/>
          <p:cNvSpPr/>
          <p:nvPr/>
        </p:nvSpPr>
        <p:spPr>
          <a:xfrm>
            <a:off x="5784719" y="3707004"/>
            <a:ext cx="1373867" cy="1113719"/>
          </a:xfrm>
          <a:custGeom>
            <a:avLst/>
            <a:gdLst/>
            <a:ahLst/>
            <a:cxnLst/>
            <a:rect l="l" t="t" r="r" b="b"/>
            <a:pathLst>
              <a:path w="25645" h="20789" fill="none" extrusionOk="0">
                <a:moveTo>
                  <a:pt x="23472" y="5709"/>
                </a:moveTo>
                <a:cubicBezTo>
                  <a:pt x="25645" y="13547"/>
                  <a:pt x="18488" y="20789"/>
                  <a:pt x="10608" y="18744"/>
                </a:cubicBezTo>
                <a:cubicBezTo>
                  <a:pt x="2684" y="16657"/>
                  <a:pt x="1" y="6859"/>
                  <a:pt x="5752" y="1066"/>
                </a:cubicBezTo>
                <a:cubicBezTo>
                  <a:pt x="6092" y="683"/>
                  <a:pt x="6518" y="299"/>
                  <a:pt x="6944" y="1"/>
                </a:cubicBezTo>
              </a:path>
            </a:pathLst>
          </a:custGeom>
          <a:solidFill>
            <a:srgbClr val="48FFD5"/>
          </a:solidFill>
          <a:ln w="13850" cap="rnd" cmpd="sng">
            <a:solidFill>
              <a:srgbClr val="1EFFC1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25"/>
          <p:cNvSpPr/>
          <p:nvPr/>
        </p:nvSpPr>
        <p:spPr>
          <a:xfrm>
            <a:off x="-2" y="2933780"/>
            <a:ext cx="2563026" cy="2560152"/>
          </a:xfrm>
          <a:custGeom>
            <a:avLst/>
            <a:gdLst/>
            <a:ahLst/>
            <a:cxnLst/>
            <a:rect l="l" t="t" r="r" b="b"/>
            <a:pathLst>
              <a:path w="39235" h="39191" fill="none" extrusionOk="0">
                <a:moveTo>
                  <a:pt x="37487" y="27817"/>
                </a:moveTo>
                <a:lnTo>
                  <a:pt x="39234" y="20661"/>
                </a:lnTo>
                <a:lnTo>
                  <a:pt x="34719" y="19511"/>
                </a:lnTo>
                <a:cubicBezTo>
                  <a:pt x="34676" y="18062"/>
                  <a:pt x="34420" y="16614"/>
                  <a:pt x="33952" y="15251"/>
                </a:cubicBezTo>
                <a:lnTo>
                  <a:pt x="38041" y="12780"/>
                </a:lnTo>
                <a:lnTo>
                  <a:pt x="34250" y="6475"/>
                </a:lnTo>
                <a:lnTo>
                  <a:pt x="30075" y="8989"/>
                </a:lnTo>
                <a:cubicBezTo>
                  <a:pt x="29053" y="8009"/>
                  <a:pt x="27903" y="7157"/>
                  <a:pt x="26668" y="6475"/>
                </a:cubicBezTo>
                <a:lnTo>
                  <a:pt x="27860" y="1747"/>
                </a:lnTo>
                <a:lnTo>
                  <a:pt x="20704" y="1"/>
                </a:lnTo>
                <a:lnTo>
                  <a:pt x="19554" y="4601"/>
                </a:lnTo>
                <a:cubicBezTo>
                  <a:pt x="18105" y="4601"/>
                  <a:pt x="16657" y="4772"/>
                  <a:pt x="15294" y="5155"/>
                </a:cubicBezTo>
                <a:lnTo>
                  <a:pt x="12866" y="1108"/>
                </a:lnTo>
                <a:lnTo>
                  <a:pt x="6518" y="4942"/>
                </a:lnTo>
                <a:lnTo>
                  <a:pt x="8819" y="8776"/>
                </a:lnTo>
                <a:cubicBezTo>
                  <a:pt x="7711" y="9841"/>
                  <a:pt x="6774" y="11033"/>
                  <a:pt x="6007" y="12354"/>
                </a:cubicBezTo>
                <a:lnTo>
                  <a:pt x="1790" y="11289"/>
                </a:lnTo>
                <a:lnTo>
                  <a:pt x="1" y="18531"/>
                </a:lnTo>
                <a:lnTo>
                  <a:pt x="3963" y="19511"/>
                </a:lnTo>
                <a:cubicBezTo>
                  <a:pt x="3920" y="21129"/>
                  <a:pt x="4133" y="22748"/>
                  <a:pt x="4602" y="24282"/>
                </a:cubicBezTo>
                <a:lnTo>
                  <a:pt x="1194" y="26326"/>
                </a:lnTo>
                <a:lnTo>
                  <a:pt x="4985" y="32673"/>
                </a:lnTo>
                <a:lnTo>
                  <a:pt x="8308" y="30671"/>
                </a:lnTo>
                <a:cubicBezTo>
                  <a:pt x="9458" y="31907"/>
                  <a:pt x="10821" y="32886"/>
                  <a:pt x="12312" y="33653"/>
                </a:cubicBezTo>
                <a:lnTo>
                  <a:pt x="11375" y="37402"/>
                </a:lnTo>
                <a:lnTo>
                  <a:pt x="18574" y="39191"/>
                </a:lnTo>
                <a:lnTo>
                  <a:pt x="19511" y="35357"/>
                </a:lnTo>
                <a:cubicBezTo>
                  <a:pt x="21130" y="35357"/>
                  <a:pt x="22748" y="35059"/>
                  <a:pt x="24325" y="34548"/>
                </a:cubicBezTo>
                <a:lnTo>
                  <a:pt x="26412" y="37998"/>
                </a:lnTo>
                <a:lnTo>
                  <a:pt x="32716" y="34164"/>
                </a:lnTo>
                <a:lnTo>
                  <a:pt x="30544" y="30543"/>
                </a:lnTo>
                <a:cubicBezTo>
                  <a:pt x="31609" y="29393"/>
                  <a:pt x="32503" y="28115"/>
                  <a:pt x="33185" y="26710"/>
                </a:cubicBezTo>
                <a:close/>
                <a:moveTo>
                  <a:pt x="26242" y="23430"/>
                </a:moveTo>
                <a:cubicBezTo>
                  <a:pt x="25986" y="23898"/>
                  <a:pt x="25688" y="24367"/>
                  <a:pt x="25347" y="24793"/>
                </a:cubicBezTo>
                <a:cubicBezTo>
                  <a:pt x="22961" y="27902"/>
                  <a:pt x="18574" y="28627"/>
                  <a:pt x="15294" y="26497"/>
                </a:cubicBezTo>
                <a:cubicBezTo>
                  <a:pt x="14953" y="26284"/>
                  <a:pt x="14612" y="26028"/>
                  <a:pt x="14271" y="25730"/>
                </a:cubicBezTo>
                <a:cubicBezTo>
                  <a:pt x="12993" y="24622"/>
                  <a:pt x="12141" y="23131"/>
                  <a:pt x="11843" y="21470"/>
                </a:cubicBezTo>
                <a:cubicBezTo>
                  <a:pt x="11715" y="21001"/>
                  <a:pt x="11673" y="20490"/>
                  <a:pt x="11673" y="20022"/>
                </a:cubicBezTo>
                <a:cubicBezTo>
                  <a:pt x="11673" y="19383"/>
                  <a:pt x="11758" y="18744"/>
                  <a:pt x="11886" y="18147"/>
                </a:cubicBezTo>
                <a:cubicBezTo>
                  <a:pt x="13036" y="13249"/>
                  <a:pt x="18574" y="10778"/>
                  <a:pt x="23004" y="13249"/>
                </a:cubicBezTo>
                <a:cubicBezTo>
                  <a:pt x="23600" y="13589"/>
                  <a:pt x="24197" y="14015"/>
                  <a:pt x="24708" y="14484"/>
                </a:cubicBezTo>
                <a:cubicBezTo>
                  <a:pt x="26625" y="16401"/>
                  <a:pt x="27434" y="19212"/>
                  <a:pt x="26838" y="21853"/>
                </a:cubicBezTo>
                <a:cubicBezTo>
                  <a:pt x="26710" y="22407"/>
                  <a:pt x="26497" y="22918"/>
                  <a:pt x="26242" y="23430"/>
                </a:cubicBezTo>
                <a:close/>
              </a:path>
            </a:pathLst>
          </a:custGeom>
          <a:solidFill>
            <a:srgbClr val="48FFD5"/>
          </a:solidFill>
          <a:ln w="26625" cap="flat" cmpd="sng">
            <a:solidFill>
              <a:srgbClr val="1EFFC1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76" name="Google Shape;376;p25"/>
          <p:cNvSpPr/>
          <p:nvPr/>
        </p:nvSpPr>
        <p:spPr>
          <a:xfrm>
            <a:off x="6101912" y="3732129"/>
            <a:ext cx="837606" cy="839856"/>
          </a:xfrm>
          <a:custGeom>
            <a:avLst/>
            <a:gdLst/>
            <a:ahLst/>
            <a:cxnLst/>
            <a:rect l="l" t="t" r="r" b="b"/>
            <a:pathLst>
              <a:path w="15635" h="15677" extrusionOk="0">
                <a:moveTo>
                  <a:pt x="7626" y="4942"/>
                </a:moveTo>
                <a:cubicBezTo>
                  <a:pt x="7882" y="4942"/>
                  <a:pt x="8137" y="4942"/>
                  <a:pt x="8393" y="5027"/>
                </a:cubicBezTo>
                <a:cubicBezTo>
                  <a:pt x="8648" y="5070"/>
                  <a:pt x="8861" y="5155"/>
                  <a:pt x="9032" y="5240"/>
                </a:cubicBezTo>
                <a:cubicBezTo>
                  <a:pt x="9287" y="5368"/>
                  <a:pt x="9500" y="5496"/>
                  <a:pt x="9671" y="5666"/>
                </a:cubicBezTo>
                <a:cubicBezTo>
                  <a:pt x="9884" y="5879"/>
                  <a:pt x="10097" y="6092"/>
                  <a:pt x="10225" y="6305"/>
                </a:cubicBezTo>
                <a:cubicBezTo>
                  <a:pt x="10523" y="6731"/>
                  <a:pt x="10693" y="7157"/>
                  <a:pt x="10736" y="7668"/>
                </a:cubicBezTo>
                <a:cubicBezTo>
                  <a:pt x="10778" y="7924"/>
                  <a:pt x="10778" y="8179"/>
                  <a:pt x="10736" y="8478"/>
                </a:cubicBezTo>
                <a:cubicBezTo>
                  <a:pt x="10693" y="8776"/>
                  <a:pt x="10608" y="9074"/>
                  <a:pt x="10480" y="9372"/>
                </a:cubicBezTo>
                <a:cubicBezTo>
                  <a:pt x="10352" y="9585"/>
                  <a:pt x="10225" y="9756"/>
                  <a:pt x="10097" y="9926"/>
                </a:cubicBezTo>
                <a:cubicBezTo>
                  <a:pt x="9926" y="10096"/>
                  <a:pt x="9799" y="10267"/>
                  <a:pt x="9628" y="10394"/>
                </a:cubicBezTo>
                <a:cubicBezTo>
                  <a:pt x="9117" y="10820"/>
                  <a:pt x="8521" y="11033"/>
                  <a:pt x="7882" y="11076"/>
                </a:cubicBezTo>
                <a:lnTo>
                  <a:pt x="7370" y="11076"/>
                </a:lnTo>
                <a:cubicBezTo>
                  <a:pt x="6689" y="11033"/>
                  <a:pt x="6007" y="10735"/>
                  <a:pt x="5539" y="10224"/>
                </a:cubicBezTo>
                <a:cubicBezTo>
                  <a:pt x="5411" y="10096"/>
                  <a:pt x="5326" y="9969"/>
                  <a:pt x="5198" y="9841"/>
                </a:cubicBezTo>
                <a:cubicBezTo>
                  <a:pt x="4815" y="9287"/>
                  <a:pt x="4602" y="8605"/>
                  <a:pt x="4602" y="7924"/>
                </a:cubicBezTo>
                <a:cubicBezTo>
                  <a:pt x="4602" y="7753"/>
                  <a:pt x="4644" y="7540"/>
                  <a:pt x="4687" y="7370"/>
                </a:cubicBezTo>
                <a:cubicBezTo>
                  <a:pt x="4729" y="7114"/>
                  <a:pt x="4815" y="6901"/>
                  <a:pt x="4942" y="6646"/>
                </a:cubicBezTo>
                <a:cubicBezTo>
                  <a:pt x="5070" y="6348"/>
                  <a:pt x="5283" y="6049"/>
                  <a:pt x="5581" y="5794"/>
                </a:cubicBezTo>
                <a:cubicBezTo>
                  <a:pt x="5709" y="5623"/>
                  <a:pt x="5880" y="5496"/>
                  <a:pt x="6093" y="5368"/>
                </a:cubicBezTo>
                <a:cubicBezTo>
                  <a:pt x="6561" y="5112"/>
                  <a:pt x="7072" y="4942"/>
                  <a:pt x="7626" y="4942"/>
                </a:cubicBezTo>
                <a:close/>
                <a:moveTo>
                  <a:pt x="6731" y="1"/>
                </a:moveTo>
                <a:lnTo>
                  <a:pt x="3920" y="938"/>
                </a:lnTo>
                <a:lnTo>
                  <a:pt x="4474" y="2684"/>
                </a:lnTo>
                <a:cubicBezTo>
                  <a:pt x="3963" y="2982"/>
                  <a:pt x="3494" y="3366"/>
                  <a:pt x="3068" y="3834"/>
                </a:cubicBezTo>
                <a:lnTo>
                  <a:pt x="1534" y="3068"/>
                </a:lnTo>
                <a:lnTo>
                  <a:pt x="214" y="5709"/>
                </a:lnTo>
                <a:lnTo>
                  <a:pt x="1662" y="6433"/>
                </a:lnTo>
                <a:cubicBezTo>
                  <a:pt x="1534" y="7072"/>
                  <a:pt x="1449" y="7753"/>
                  <a:pt x="1492" y="8392"/>
                </a:cubicBezTo>
                <a:lnTo>
                  <a:pt x="1" y="8904"/>
                </a:lnTo>
                <a:lnTo>
                  <a:pt x="938" y="11758"/>
                </a:lnTo>
                <a:lnTo>
                  <a:pt x="2429" y="11246"/>
                </a:lnTo>
                <a:cubicBezTo>
                  <a:pt x="2770" y="11800"/>
                  <a:pt x="3196" y="12311"/>
                  <a:pt x="3750" y="12737"/>
                </a:cubicBezTo>
                <a:lnTo>
                  <a:pt x="3068" y="14143"/>
                </a:lnTo>
                <a:lnTo>
                  <a:pt x="5709" y="15464"/>
                </a:lnTo>
                <a:lnTo>
                  <a:pt x="6433" y="14015"/>
                </a:lnTo>
                <a:cubicBezTo>
                  <a:pt x="6859" y="14129"/>
                  <a:pt x="7285" y="14167"/>
                  <a:pt x="7724" y="14167"/>
                </a:cubicBezTo>
                <a:cubicBezTo>
                  <a:pt x="7943" y="14167"/>
                  <a:pt x="8166" y="14157"/>
                  <a:pt x="8393" y="14143"/>
                </a:cubicBezTo>
                <a:lnTo>
                  <a:pt x="8904" y="15677"/>
                </a:lnTo>
                <a:lnTo>
                  <a:pt x="11715" y="14697"/>
                </a:lnTo>
                <a:lnTo>
                  <a:pt x="11204" y="13121"/>
                </a:lnTo>
                <a:cubicBezTo>
                  <a:pt x="11715" y="12737"/>
                  <a:pt x="12184" y="12311"/>
                  <a:pt x="12567" y="11843"/>
                </a:cubicBezTo>
                <a:lnTo>
                  <a:pt x="14101" y="12610"/>
                </a:lnTo>
                <a:lnTo>
                  <a:pt x="15422" y="9926"/>
                </a:lnTo>
                <a:lnTo>
                  <a:pt x="13760" y="9117"/>
                </a:lnTo>
                <a:cubicBezTo>
                  <a:pt x="13845" y="8520"/>
                  <a:pt x="13888" y="7966"/>
                  <a:pt x="13845" y="7370"/>
                </a:cubicBezTo>
                <a:lnTo>
                  <a:pt x="15635" y="6774"/>
                </a:lnTo>
                <a:lnTo>
                  <a:pt x="14697" y="3920"/>
                </a:lnTo>
                <a:lnTo>
                  <a:pt x="12866" y="4559"/>
                </a:lnTo>
                <a:cubicBezTo>
                  <a:pt x="12525" y="4090"/>
                  <a:pt x="12141" y="3664"/>
                  <a:pt x="11715" y="3323"/>
                </a:cubicBezTo>
                <a:lnTo>
                  <a:pt x="12610" y="1534"/>
                </a:lnTo>
                <a:lnTo>
                  <a:pt x="9926" y="214"/>
                </a:lnTo>
                <a:lnTo>
                  <a:pt x="9074" y="1960"/>
                </a:lnTo>
                <a:cubicBezTo>
                  <a:pt x="8521" y="1832"/>
                  <a:pt x="7924" y="1790"/>
                  <a:pt x="7370" y="1790"/>
                </a:cubicBezTo>
                <a:lnTo>
                  <a:pt x="673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" name="Google Shape;377;p25"/>
          <p:cNvSpPr/>
          <p:nvPr/>
        </p:nvSpPr>
        <p:spPr>
          <a:xfrm rot="-3173578">
            <a:off x="3032075" y="862878"/>
            <a:ext cx="501903" cy="500527"/>
          </a:xfrm>
          <a:custGeom>
            <a:avLst/>
            <a:gdLst/>
            <a:ahLst/>
            <a:cxnLst/>
            <a:rect l="l" t="t" r="r" b="b"/>
            <a:pathLst>
              <a:path w="15677" h="15634" extrusionOk="0">
                <a:moveTo>
                  <a:pt x="7625" y="4899"/>
                </a:moveTo>
                <a:cubicBezTo>
                  <a:pt x="7924" y="4899"/>
                  <a:pt x="8179" y="4942"/>
                  <a:pt x="8435" y="4984"/>
                </a:cubicBezTo>
                <a:cubicBezTo>
                  <a:pt x="8648" y="5070"/>
                  <a:pt x="8861" y="5112"/>
                  <a:pt x="9074" y="5240"/>
                </a:cubicBezTo>
                <a:cubicBezTo>
                  <a:pt x="9287" y="5325"/>
                  <a:pt x="9500" y="5496"/>
                  <a:pt x="9713" y="5666"/>
                </a:cubicBezTo>
                <a:cubicBezTo>
                  <a:pt x="10309" y="6177"/>
                  <a:pt x="10650" y="6859"/>
                  <a:pt x="10778" y="7625"/>
                </a:cubicBezTo>
                <a:cubicBezTo>
                  <a:pt x="10778" y="7881"/>
                  <a:pt x="10778" y="8179"/>
                  <a:pt x="10778" y="8435"/>
                </a:cubicBezTo>
                <a:cubicBezTo>
                  <a:pt x="10735" y="8776"/>
                  <a:pt x="10650" y="9074"/>
                  <a:pt x="10480" y="9372"/>
                </a:cubicBezTo>
                <a:cubicBezTo>
                  <a:pt x="10394" y="9542"/>
                  <a:pt x="10267" y="9713"/>
                  <a:pt x="10139" y="9883"/>
                </a:cubicBezTo>
                <a:lnTo>
                  <a:pt x="10096" y="9926"/>
                </a:lnTo>
                <a:cubicBezTo>
                  <a:pt x="9968" y="10096"/>
                  <a:pt x="9798" y="10224"/>
                  <a:pt x="9628" y="10394"/>
                </a:cubicBezTo>
                <a:cubicBezTo>
                  <a:pt x="9159" y="10778"/>
                  <a:pt x="8520" y="11033"/>
                  <a:pt x="7924" y="11076"/>
                </a:cubicBezTo>
                <a:lnTo>
                  <a:pt x="7370" y="11076"/>
                </a:lnTo>
                <a:cubicBezTo>
                  <a:pt x="7029" y="11033"/>
                  <a:pt x="6688" y="10906"/>
                  <a:pt x="6348" y="10778"/>
                </a:cubicBezTo>
                <a:cubicBezTo>
                  <a:pt x="6049" y="10607"/>
                  <a:pt x="5794" y="10437"/>
                  <a:pt x="5581" y="10181"/>
                </a:cubicBezTo>
                <a:cubicBezTo>
                  <a:pt x="5453" y="10096"/>
                  <a:pt x="5325" y="9968"/>
                  <a:pt x="5240" y="9798"/>
                </a:cubicBezTo>
                <a:cubicBezTo>
                  <a:pt x="4814" y="9287"/>
                  <a:pt x="4601" y="8605"/>
                  <a:pt x="4644" y="7924"/>
                </a:cubicBezTo>
                <a:cubicBezTo>
                  <a:pt x="4644" y="7711"/>
                  <a:pt x="4644" y="7540"/>
                  <a:pt x="4686" y="7370"/>
                </a:cubicBezTo>
                <a:cubicBezTo>
                  <a:pt x="4771" y="7114"/>
                  <a:pt x="4857" y="6859"/>
                  <a:pt x="4942" y="6646"/>
                </a:cubicBezTo>
                <a:cubicBezTo>
                  <a:pt x="5112" y="6305"/>
                  <a:pt x="5325" y="6007"/>
                  <a:pt x="5581" y="5751"/>
                </a:cubicBezTo>
                <a:cubicBezTo>
                  <a:pt x="5751" y="5623"/>
                  <a:pt x="5922" y="5453"/>
                  <a:pt x="6135" y="5325"/>
                </a:cubicBezTo>
                <a:cubicBezTo>
                  <a:pt x="6560" y="5070"/>
                  <a:pt x="7114" y="4942"/>
                  <a:pt x="7625" y="4899"/>
                </a:cubicBezTo>
                <a:close/>
                <a:moveTo>
                  <a:pt x="6731" y="0"/>
                </a:moveTo>
                <a:lnTo>
                  <a:pt x="3919" y="938"/>
                </a:lnTo>
                <a:lnTo>
                  <a:pt x="4516" y="2641"/>
                </a:lnTo>
                <a:cubicBezTo>
                  <a:pt x="4005" y="2982"/>
                  <a:pt x="3493" y="3366"/>
                  <a:pt x="3110" y="3834"/>
                </a:cubicBezTo>
                <a:lnTo>
                  <a:pt x="1534" y="3067"/>
                </a:lnTo>
                <a:lnTo>
                  <a:pt x="213" y="5709"/>
                </a:lnTo>
                <a:lnTo>
                  <a:pt x="1704" y="6433"/>
                </a:lnTo>
                <a:cubicBezTo>
                  <a:pt x="1534" y="7072"/>
                  <a:pt x="1491" y="7711"/>
                  <a:pt x="1534" y="8392"/>
                </a:cubicBezTo>
                <a:lnTo>
                  <a:pt x="0" y="8903"/>
                </a:lnTo>
                <a:lnTo>
                  <a:pt x="980" y="11715"/>
                </a:lnTo>
                <a:lnTo>
                  <a:pt x="2428" y="11246"/>
                </a:lnTo>
                <a:cubicBezTo>
                  <a:pt x="2769" y="11800"/>
                  <a:pt x="3238" y="12311"/>
                  <a:pt x="3749" y="12737"/>
                </a:cubicBezTo>
                <a:lnTo>
                  <a:pt x="3067" y="14100"/>
                </a:lnTo>
                <a:lnTo>
                  <a:pt x="5709" y="15421"/>
                </a:lnTo>
                <a:lnTo>
                  <a:pt x="6433" y="14015"/>
                </a:lnTo>
                <a:cubicBezTo>
                  <a:pt x="6845" y="14098"/>
                  <a:pt x="7258" y="14145"/>
                  <a:pt x="7682" y="14145"/>
                </a:cubicBezTo>
                <a:cubicBezTo>
                  <a:pt x="7915" y="14145"/>
                  <a:pt x="8151" y="14131"/>
                  <a:pt x="8392" y="14100"/>
                </a:cubicBezTo>
                <a:lnTo>
                  <a:pt x="8903" y="15634"/>
                </a:lnTo>
                <a:lnTo>
                  <a:pt x="11758" y="14697"/>
                </a:lnTo>
                <a:lnTo>
                  <a:pt x="11204" y="13078"/>
                </a:lnTo>
                <a:cubicBezTo>
                  <a:pt x="11715" y="12737"/>
                  <a:pt x="12183" y="12311"/>
                  <a:pt x="12567" y="11800"/>
                </a:cubicBezTo>
                <a:lnTo>
                  <a:pt x="14143" y="12567"/>
                </a:lnTo>
                <a:lnTo>
                  <a:pt x="15464" y="9926"/>
                </a:lnTo>
                <a:lnTo>
                  <a:pt x="13760" y="9074"/>
                </a:lnTo>
                <a:cubicBezTo>
                  <a:pt x="13887" y="8520"/>
                  <a:pt x="13887" y="7924"/>
                  <a:pt x="13845" y="7327"/>
                </a:cubicBezTo>
                <a:lnTo>
                  <a:pt x="15677" y="6731"/>
                </a:lnTo>
                <a:lnTo>
                  <a:pt x="14697" y="3919"/>
                </a:lnTo>
                <a:lnTo>
                  <a:pt x="12865" y="4558"/>
                </a:lnTo>
                <a:cubicBezTo>
                  <a:pt x="12524" y="4090"/>
                  <a:pt x="12183" y="3664"/>
                  <a:pt x="11758" y="3280"/>
                </a:cubicBezTo>
                <a:lnTo>
                  <a:pt x="12609" y="1534"/>
                </a:lnTo>
                <a:lnTo>
                  <a:pt x="9926" y="213"/>
                </a:lnTo>
                <a:lnTo>
                  <a:pt x="9074" y="1917"/>
                </a:lnTo>
                <a:cubicBezTo>
                  <a:pt x="8658" y="1821"/>
                  <a:pt x="8219" y="1774"/>
                  <a:pt x="7792" y="1774"/>
                </a:cubicBezTo>
                <a:cubicBezTo>
                  <a:pt x="7649" y="1774"/>
                  <a:pt x="7508" y="1779"/>
                  <a:pt x="7370" y="1789"/>
                </a:cubicBezTo>
                <a:lnTo>
                  <a:pt x="6731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78" name="Google Shape;378;p25"/>
          <p:cNvSpPr/>
          <p:nvPr/>
        </p:nvSpPr>
        <p:spPr>
          <a:xfrm>
            <a:off x="6406139" y="804152"/>
            <a:ext cx="267858" cy="59329"/>
          </a:xfrm>
          <a:custGeom>
            <a:avLst/>
            <a:gdLst/>
            <a:ahLst/>
            <a:cxnLst/>
            <a:rect l="l" t="t" r="r" b="b"/>
            <a:pathLst>
              <a:path w="5964" h="1321" extrusionOk="0">
                <a:moveTo>
                  <a:pt x="0" y="0"/>
                </a:moveTo>
                <a:lnTo>
                  <a:pt x="0" y="1321"/>
                </a:lnTo>
                <a:lnTo>
                  <a:pt x="5964" y="1321"/>
                </a:lnTo>
                <a:lnTo>
                  <a:pt x="596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79" name="Google Shape;379;p25"/>
          <p:cNvSpPr/>
          <p:nvPr/>
        </p:nvSpPr>
        <p:spPr>
          <a:xfrm>
            <a:off x="6828947" y="804152"/>
            <a:ext cx="1568883" cy="59329"/>
          </a:xfrm>
          <a:custGeom>
            <a:avLst/>
            <a:gdLst/>
            <a:ahLst/>
            <a:cxnLst/>
            <a:rect l="l" t="t" r="r" b="b"/>
            <a:pathLst>
              <a:path w="34932" h="1321" extrusionOk="0">
                <a:moveTo>
                  <a:pt x="0" y="0"/>
                </a:moveTo>
                <a:lnTo>
                  <a:pt x="0" y="1321"/>
                </a:lnTo>
                <a:lnTo>
                  <a:pt x="34931" y="1321"/>
                </a:lnTo>
                <a:lnTo>
                  <a:pt x="34931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0" name="Google Shape;380;p25"/>
          <p:cNvSpPr/>
          <p:nvPr/>
        </p:nvSpPr>
        <p:spPr>
          <a:xfrm>
            <a:off x="6406139" y="983982"/>
            <a:ext cx="267858" cy="61261"/>
          </a:xfrm>
          <a:custGeom>
            <a:avLst/>
            <a:gdLst/>
            <a:ahLst/>
            <a:cxnLst/>
            <a:rect l="l" t="t" r="r" b="b"/>
            <a:pathLst>
              <a:path w="5964" h="1364" extrusionOk="0">
                <a:moveTo>
                  <a:pt x="0" y="0"/>
                </a:moveTo>
                <a:lnTo>
                  <a:pt x="0" y="1364"/>
                </a:lnTo>
                <a:lnTo>
                  <a:pt x="5964" y="1364"/>
                </a:lnTo>
                <a:lnTo>
                  <a:pt x="5964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1" name="Google Shape;381;p25"/>
          <p:cNvSpPr/>
          <p:nvPr/>
        </p:nvSpPr>
        <p:spPr>
          <a:xfrm>
            <a:off x="6828947" y="983982"/>
            <a:ext cx="1568883" cy="61261"/>
          </a:xfrm>
          <a:custGeom>
            <a:avLst/>
            <a:gdLst/>
            <a:ahLst/>
            <a:cxnLst/>
            <a:rect l="l" t="t" r="r" b="b"/>
            <a:pathLst>
              <a:path w="34932" h="1364" extrusionOk="0">
                <a:moveTo>
                  <a:pt x="0" y="0"/>
                </a:moveTo>
                <a:lnTo>
                  <a:pt x="0" y="1364"/>
                </a:lnTo>
                <a:lnTo>
                  <a:pt x="34931" y="1364"/>
                </a:lnTo>
                <a:lnTo>
                  <a:pt x="3493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2" name="Google Shape;382;p25"/>
          <p:cNvSpPr/>
          <p:nvPr/>
        </p:nvSpPr>
        <p:spPr>
          <a:xfrm>
            <a:off x="6406139" y="1165742"/>
            <a:ext cx="267858" cy="59329"/>
          </a:xfrm>
          <a:custGeom>
            <a:avLst/>
            <a:gdLst/>
            <a:ahLst/>
            <a:cxnLst/>
            <a:rect l="l" t="t" r="r" b="b"/>
            <a:pathLst>
              <a:path w="5964" h="1321" extrusionOk="0">
                <a:moveTo>
                  <a:pt x="0" y="0"/>
                </a:moveTo>
                <a:lnTo>
                  <a:pt x="0" y="1321"/>
                </a:lnTo>
                <a:lnTo>
                  <a:pt x="5964" y="1321"/>
                </a:lnTo>
                <a:lnTo>
                  <a:pt x="5964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3" name="Google Shape;383;p25"/>
          <p:cNvSpPr/>
          <p:nvPr/>
        </p:nvSpPr>
        <p:spPr>
          <a:xfrm>
            <a:off x="6828947" y="1165742"/>
            <a:ext cx="991084" cy="59329"/>
          </a:xfrm>
          <a:custGeom>
            <a:avLst/>
            <a:gdLst/>
            <a:ahLst/>
            <a:cxnLst/>
            <a:rect l="l" t="t" r="r" b="b"/>
            <a:pathLst>
              <a:path w="22067" h="1321" extrusionOk="0">
                <a:moveTo>
                  <a:pt x="0" y="0"/>
                </a:moveTo>
                <a:lnTo>
                  <a:pt x="0" y="1321"/>
                </a:lnTo>
                <a:lnTo>
                  <a:pt x="22066" y="1321"/>
                </a:lnTo>
                <a:lnTo>
                  <a:pt x="22066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4" name="Google Shape;384;p25"/>
          <p:cNvSpPr/>
          <p:nvPr/>
        </p:nvSpPr>
        <p:spPr>
          <a:xfrm>
            <a:off x="6406139" y="1347503"/>
            <a:ext cx="267858" cy="59329"/>
          </a:xfrm>
          <a:custGeom>
            <a:avLst/>
            <a:gdLst/>
            <a:ahLst/>
            <a:cxnLst/>
            <a:rect l="l" t="t" r="r" b="b"/>
            <a:pathLst>
              <a:path w="5964" h="1321" extrusionOk="0">
                <a:moveTo>
                  <a:pt x="0" y="0"/>
                </a:moveTo>
                <a:lnTo>
                  <a:pt x="0" y="1321"/>
                </a:lnTo>
                <a:lnTo>
                  <a:pt x="5964" y="1321"/>
                </a:lnTo>
                <a:lnTo>
                  <a:pt x="5964" y="0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5" name="Google Shape;385;p25"/>
          <p:cNvSpPr/>
          <p:nvPr/>
        </p:nvSpPr>
        <p:spPr>
          <a:xfrm>
            <a:off x="6828947" y="1347503"/>
            <a:ext cx="991084" cy="59329"/>
          </a:xfrm>
          <a:custGeom>
            <a:avLst/>
            <a:gdLst/>
            <a:ahLst/>
            <a:cxnLst/>
            <a:rect l="l" t="t" r="r" b="b"/>
            <a:pathLst>
              <a:path w="22067" h="1321" extrusionOk="0">
                <a:moveTo>
                  <a:pt x="0" y="0"/>
                </a:moveTo>
                <a:lnTo>
                  <a:pt x="0" y="1321"/>
                </a:lnTo>
                <a:lnTo>
                  <a:pt x="22066" y="1321"/>
                </a:lnTo>
                <a:lnTo>
                  <a:pt x="22066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6" name="Google Shape;386;p25"/>
          <p:cNvSpPr/>
          <p:nvPr/>
        </p:nvSpPr>
        <p:spPr>
          <a:xfrm>
            <a:off x="6101900" y="869185"/>
            <a:ext cx="141654" cy="552963"/>
          </a:xfrm>
          <a:custGeom>
            <a:avLst/>
            <a:gdLst/>
            <a:ahLst/>
            <a:cxnLst/>
            <a:rect l="l" t="t" r="r" b="b"/>
            <a:pathLst>
              <a:path w="3154" h="12312" fill="none" extrusionOk="0">
                <a:moveTo>
                  <a:pt x="3153" y="12311"/>
                </a:moveTo>
                <a:lnTo>
                  <a:pt x="1" y="12311"/>
                </a:lnTo>
                <a:lnTo>
                  <a:pt x="1" y="0"/>
                </a:lnTo>
                <a:lnTo>
                  <a:pt x="3068" y="0"/>
                </a:lnTo>
              </a:path>
            </a:pathLst>
          </a:custGeom>
          <a:solidFill>
            <a:srgbClr val="48FFD5"/>
          </a:solidFill>
          <a:ln w="13850" cap="flat" cmpd="sng">
            <a:solidFill>
              <a:srgbClr val="48FFD5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7" name="Google Shape;387;p25"/>
          <p:cNvSpPr/>
          <p:nvPr/>
        </p:nvSpPr>
        <p:spPr>
          <a:xfrm>
            <a:off x="523596" y="911573"/>
            <a:ext cx="1335660" cy="80014"/>
          </a:xfrm>
          <a:custGeom>
            <a:avLst/>
            <a:gdLst/>
            <a:ahLst/>
            <a:cxnLst/>
            <a:rect l="l" t="t" r="r" b="b"/>
            <a:pathLst>
              <a:path w="22067" h="1322" extrusionOk="0">
                <a:moveTo>
                  <a:pt x="0" y="1"/>
                </a:moveTo>
                <a:lnTo>
                  <a:pt x="0" y="1321"/>
                </a:lnTo>
                <a:lnTo>
                  <a:pt x="22066" y="1321"/>
                </a:lnTo>
                <a:lnTo>
                  <a:pt x="2206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8" name="Google Shape;388;p25"/>
          <p:cNvSpPr/>
          <p:nvPr/>
        </p:nvSpPr>
        <p:spPr>
          <a:xfrm>
            <a:off x="523596" y="1153907"/>
            <a:ext cx="1335660" cy="82617"/>
          </a:xfrm>
          <a:custGeom>
            <a:avLst/>
            <a:gdLst/>
            <a:ahLst/>
            <a:cxnLst/>
            <a:rect l="l" t="t" r="r" b="b"/>
            <a:pathLst>
              <a:path w="22067" h="1365" extrusionOk="0">
                <a:moveTo>
                  <a:pt x="0" y="1"/>
                </a:moveTo>
                <a:lnTo>
                  <a:pt x="0" y="1364"/>
                </a:lnTo>
                <a:lnTo>
                  <a:pt x="22066" y="1364"/>
                </a:lnTo>
                <a:lnTo>
                  <a:pt x="22066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9" name="Google Shape;389;p25"/>
          <p:cNvSpPr/>
          <p:nvPr/>
        </p:nvSpPr>
        <p:spPr>
          <a:xfrm>
            <a:off x="6580967" y="2995135"/>
            <a:ext cx="1929800" cy="381875"/>
          </a:xfrm>
          <a:custGeom>
            <a:avLst/>
            <a:gdLst/>
            <a:ahLst/>
            <a:cxnLst/>
            <a:rect l="l" t="t" r="r" b="b"/>
            <a:pathLst>
              <a:path w="60278" h="11928" fill="none" extrusionOk="0">
                <a:moveTo>
                  <a:pt x="0" y="0"/>
                </a:moveTo>
                <a:lnTo>
                  <a:pt x="60277" y="0"/>
                </a:lnTo>
                <a:lnTo>
                  <a:pt x="60277" y="11928"/>
                </a:lnTo>
                <a:lnTo>
                  <a:pt x="0" y="11928"/>
                </a:lnTo>
                <a:close/>
              </a:path>
            </a:pathLst>
          </a:custGeom>
          <a:solidFill>
            <a:srgbClr val="1EFFC1"/>
          </a:solidFill>
          <a:ln w="13850" cap="flat" cmpd="sng">
            <a:solidFill>
              <a:srgbClr val="48FFD5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25"/>
          <p:cNvSpPr txBox="1">
            <a:spLocks noGrp="1"/>
          </p:cNvSpPr>
          <p:nvPr>
            <p:ph type="subTitle" idx="1"/>
          </p:nvPr>
        </p:nvSpPr>
        <p:spPr>
          <a:xfrm>
            <a:off x="2713424" y="1794258"/>
            <a:ext cx="3717151" cy="8644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pt-BR" sz="3000" b="1" dirty="0"/>
              <a:t>POR QUE USAR A NOSSA FERRAMENTA?</a:t>
            </a:r>
            <a:endParaRPr sz="3000" b="1" dirty="0"/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B62E59E2-C1ED-48E2-BA91-C0C77B23A6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7071" y="112542"/>
            <a:ext cx="444093" cy="444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995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2FB8463E-9E6A-48A3-89FF-CBD8BC12C2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8517" y="208118"/>
            <a:ext cx="8520600" cy="606600"/>
          </a:xfrm>
        </p:spPr>
        <p:txBody>
          <a:bodyPr/>
          <a:lstStyle/>
          <a:p>
            <a:r>
              <a:rPr lang="pt-BR" dirty="0"/>
              <a:t>PROCESSO DE ATENDIMENTO E SUPORTE</a:t>
            </a:r>
          </a:p>
        </p:txBody>
      </p:sp>
      <p:cxnSp>
        <p:nvCxnSpPr>
          <p:cNvPr id="3" name="Google Shape;742;p33">
            <a:extLst>
              <a:ext uri="{FF2B5EF4-FFF2-40B4-BE49-F238E27FC236}">
                <a16:creationId xmlns:a16="http://schemas.microsoft.com/office/drawing/2014/main" id="{B9B160DF-7269-4ADB-80A1-B11CF25FEBF4}"/>
              </a:ext>
            </a:extLst>
          </p:cNvPr>
          <p:cNvCxnSpPr/>
          <p:nvPr/>
        </p:nvCxnSpPr>
        <p:spPr>
          <a:xfrm>
            <a:off x="311699" y="814718"/>
            <a:ext cx="8520600" cy="0"/>
          </a:xfrm>
          <a:prstGeom prst="straightConnector1">
            <a:avLst/>
          </a:prstGeom>
          <a:noFill/>
          <a:ln w="9525" cap="flat" cmpd="sng">
            <a:solidFill>
              <a:srgbClr val="48FFD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Google Shape;375;p25">
            <a:extLst>
              <a:ext uri="{FF2B5EF4-FFF2-40B4-BE49-F238E27FC236}">
                <a16:creationId xmlns:a16="http://schemas.microsoft.com/office/drawing/2014/main" id="{34A50228-01DA-4631-B0D5-281FEC8C8469}"/>
              </a:ext>
            </a:extLst>
          </p:cNvPr>
          <p:cNvSpPr/>
          <p:nvPr/>
        </p:nvSpPr>
        <p:spPr>
          <a:xfrm>
            <a:off x="-1134738" y="3073421"/>
            <a:ext cx="2563026" cy="2560152"/>
          </a:xfrm>
          <a:custGeom>
            <a:avLst/>
            <a:gdLst/>
            <a:ahLst/>
            <a:cxnLst/>
            <a:rect l="l" t="t" r="r" b="b"/>
            <a:pathLst>
              <a:path w="39235" h="39191" fill="none" extrusionOk="0">
                <a:moveTo>
                  <a:pt x="37487" y="27817"/>
                </a:moveTo>
                <a:lnTo>
                  <a:pt x="39234" y="20661"/>
                </a:lnTo>
                <a:lnTo>
                  <a:pt x="34719" y="19511"/>
                </a:lnTo>
                <a:cubicBezTo>
                  <a:pt x="34676" y="18062"/>
                  <a:pt x="34420" y="16614"/>
                  <a:pt x="33952" y="15251"/>
                </a:cubicBezTo>
                <a:lnTo>
                  <a:pt x="38041" y="12780"/>
                </a:lnTo>
                <a:lnTo>
                  <a:pt x="34250" y="6475"/>
                </a:lnTo>
                <a:lnTo>
                  <a:pt x="30075" y="8989"/>
                </a:lnTo>
                <a:cubicBezTo>
                  <a:pt x="29053" y="8009"/>
                  <a:pt x="27903" y="7157"/>
                  <a:pt x="26668" y="6475"/>
                </a:cubicBezTo>
                <a:lnTo>
                  <a:pt x="27860" y="1747"/>
                </a:lnTo>
                <a:lnTo>
                  <a:pt x="20704" y="1"/>
                </a:lnTo>
                <a:lnTo>
                  <a:pt x="19554" y="4601"/>
                </a:lnTo>
                <a:cubicBezTo>
                  <a:pt x="18105" y="4601"/>
                  <a:pt x="16657" y="4772"/>
                  <a:pt x="15294" y="5155"/>
                </a:cubicBezTo>
                <a:lnTo>
                  <a:pt x="12866" y="1108"/>
                </a:lnTo>
                <a:lnTo>
                  <a:pt x="6518" y="4942"/>
                </a:lnTo>
                <a:lnTo>
                  <a:pt x="8819" y="8776"/>
                </a:lnTo>
                <a:cubicBezTo>
                  <a:pt x="7711" y="9841"/>
                  <a:pt x="6774" y="11033"/>
                  <a:pt x="6007" y="12354"/>
                </a:cubicBezTo>
                <a:lnTo>
                  <a:pt x="1790" y="11289"/>
                </a:lnTo>
                <a:lnTo>
                  <a:pt x="1" y="18531"/>
                </a:lnTo>
                <a:lnTo>
                  <a:pt x="3963" y="19511"/>
                </a:lnTo>
                <a:cubicBezTo>
                  <a:pt x="3920" y="21129"/>
                  <a:pt x="4133" y="22748"/>
                  <a:pt x="4602" y="24282"/>
                </a:cubicBezTo>
                <a:lnTo>
                  <a:pt x="1194" y="26326"/>
                </a:lnTo>
                <a:lnTo>
                  <a:pt x="4985" y="32673"/>
                </a:lnTo>
                <a:lnTo>
                  <a:pt x="8308" y="30671"/>
                </a:lnTo>
                <a:cubicBezTo>
                  <a:pt x="9458" y="31907"/>
                  <a:pt x="10821" y="32886"/>
                  <a:pt x="12312" y="33653"/>
                </a:cubicBezTo>
                <a:lnTo>
                  <a:pt x="11375" y="37402"/>
                </a:lnTo>
                <a:lnTo>
                  <a:pt x="18574" y="39191"/>
                </a:lnTo>
                <a:lnTo>
                  <a:pt x="19511" y="35357"/>
                </a:lnTo>
                <a:cubicBezTo>
                  <a:pt x="21130" y="35357"/>
                  <a:pt x="22748" y="35059"/>
                  <a:pt x="24325" y="34548"/>
                </a:cubicBezTo>
                <a:lnTo>
                  <a:pt x="26412" y="37998"/>
                </a:lnTo>
                <a:lnTo>
                  <a:pt x="32716" y="34164"/>
                </a:lnTo>
                <a:lnTo>
                  <a:pt x="30544" y="30543"/>
                </a:lnTo>
                <a:cubicBezTo>
                  <a:pt x="31609" y="29393"/>
                  <a:pt x="32503" y="28115"/>
                  <a:pt x="33185" y="26710"/>
                </a:cubicBezTo>
                <a:close/>
                <a:moveTo>
                  <a:pt x="26242" y="23430"/>
                </a:moveTo>
                <a:cubicBezTo>
                  <a:pt x="25986" y="23898"/>
                  <a:pt x="25688" y="24367"/>
                  <a:pt x="25347" y="24793"/>
                </a:cubicBezTo>
                <a:cubicBezTo>
                  <a:pt x="22961" y="27902"/>
                  <a:pt x="18574" y="28627"/>
                  <a:pt x="15294" y="26497"/>
                </a:cubicBezTo>
                <a:cubicBezTo>
                  <a:pt x="14953" y="26284"/>
                  <a:pt x="14612" y="26028"/>
                  <a:pt x="14271" y="25730"/>
                </a:cubicBezTo>
                <a:cubicBezTo>
                  <a:pt x="12993" y="24622"/>
                  <a:pt x="12141" y="23131"/>
                  <a:pt x="11843" y="21470"/>
                </a:cubicBezTo>
                <a:cubicBezTo>
                  <a:pt x="11715" y="21001"/>
                  <a:pt x="11673" y="20490"/>
                  <a:pt x="11673" y="20022"/>
                </a:cubicBezTo>
                <a:cubicBezTo>
                  <a:pt x="11673" y="19383"/>
                  <a:pt x="11758" y="18744"/>
                  <a:pt x="11886" y="18147"/>
                </a:cubicBezTo>
                <a:cubicBezTo>
                  <a:pt x="13036" y="13249"/>
                  <a:pt x="18574" y="10778"/>
                  <a:pt x="23004" y="13249"/>
                </a:cubicBezTo>
                <a:cubicBezTo>
                  <a:pt x="23600" y="13589"/>
                  <a:pt x="24197" y="14015"/>
                  <a:pt x="24708" y="14484"/>
                </a:cubicBezTo>
                <a:cubicBezTo>
                  <a:pt x="26625" y="16401"/>
                  <a:pt x="27434" y="19212"/>
                  <a:pt x="26838" y="21853"/>
                </a:cubicBezTo>
                <a:cubicBezTo>
                  <a:pt x="26710" y="22407"/>
                  <a:pt x="26497" y="22918"/>
                  <a:pt x="26242" y="23430"/>
                </a:cubicBezTo>
                <a:close/>
              </a:path>
            </a:pathLst>
          </a:custGeom>
          <a:solidFill>
            <a:srgbClr val="48FFD5"/>
          </a:solidFill>
          <a:ln w="26625" cap="flat" cmpd="sng">
            <a:solidFill>
              <a:srgbClr val="1EFFC1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793FE3D0-5A08-4E51-9831-753FEAF04A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7071" y="112542"/>
            <a:ext cx="444093" cy="444093"/>
          </a:xfrm>
          <a:prstGeom prst="rect">
            <a:avLst/>
          </a:prstGeom>
        </p:spPr>
      </p:pic>
      <p:pic>
        <p:nvPicPr>
          <p:cNvPr id="8" name="Imagem 7" descr="Uma imagem contendo screenshot, texto&#10;&#10;Descrição gerada automaticamente">
            <a:extLst>
              <a:ext uri="{FF2B5EF4-FFF2-40B4-BE49-F238E27FC236}">
                <a16:creationId xmlns:a16="http://schemas.microsoft.com/office/drawing/2014/main" id="{90B4CC52-0FA8-4593-85CD-05F29D224F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025" y="887779"/>
            <a:ext cx="7265574" cy="411604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882016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1"/>
          <p:cNvSpPr txBox="1">
            <a:spLocks noGrp="1"/>
          </p:cNvSpPr>
          <p:nvPr>
            <p:ph type="ctrTitle"/>
          </p:nvPr>
        </p:nvSpPr>
        <p:spPr>
          <a:xfrm>
            <a:off x="311699" y="219183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INTEGRANTES</a:t>
            </a:r>
            <a:endParaRPr dirty="0"/>
          </a:p>
        </p:txBody>
      </p:sp>
      <p:sp>
        <p:nvSpPr>
          <p:cNvPr id="215" name="Google Shape;215;p21"/>
          <p:cNvSpPr txBox="1">
            <a:spLocks noGrp="1"/>
          </p:cNvSpPr>
          <p:nvPr>
            <p:ph type="subTitle" idx="1"/>
          </p:nvPr>
        </p:nvSpPr>
        <p:spPr>
          <a:xfrm>
            <a:off x="4772873" y="1927785"/>
            <a:ext cx="1889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400" dirty="0">
                <a:solidFill>
                  <a:srgbClr val="48FFD5"/>
                </a:solidFill>
              </a:rPr>
              <a:t>DESENVOLVEDORA</a:t>
            </a:r>
            <a:endParaRPr sz="1400" dirty="0">
              <a:solidFill>
                <a:srgbClr val="48FFD5"/>
              </a:solidFill>
            </a:endParaRPr>
          </a:p>
        </p:txBody>
      </p:sp>
      <p:sp>
        <p:nvSpPr>
          <p:cNvPr id="219" name="Google Shape;219;p21"/>
          <p:cNvSpPr txBox="1">
            <a:spLocks noGrp="1"/>
          </p:cNvSpPr>
          <p:nvPr>
            <p:ph type="subTitle" idx="5"/>
          </p:nvPr>
        </p:nvSpPr>
        <p:spPr>
          <a:xfrm>
            <a:off x="4772873" y="3925250"/>
            <a:ext cx="1889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SzPts val="1100"/>
            </a:pPr>
            <a:r>
              <a:rPr lang="pt-BR" sz="1400" dirty="0"/>
              <a:t>DESENVOLVEDOR</a:t>
            </a:r>
          </a:p>
        </p:txBody>
      </p:sp>
      <p:sp>
        <p:nvSpPr>
          <p:cNvPr id="221" name="Google Shape;221;p21"/>
          <p:cNvSpPr txBox="1">
            <a:spLocks noGrp="1"/>
          </p:cNvSpPr>
          <p:nvPr>
            <p:ph type="subTitle" idx="7"/>
          </p:nvPr>
        </p:nvSpPr>
        <p:spPr>
          <a:xfrm>
            <a:off x="1987262" y="1936972"/>
            <a:ext cx="20100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Clr>
                <a:schemeClr val="dk1"/>
              </a:buClr>
              <a:buSzPts val="1100"/>
            </a:pPr>
            <a:r>
              <a:rPr lang="pt-BR" sz="1400" dirty="0"/>
              <a:t>DBA</a:t>
            </a:r>
          </a:p>
        </p:txBody>
      </p:sp>
      <p:sp>
        <p:nvSpPr>
          <p:cNvPr id="223" name="Google Shape;223;p21"/>
          <p:cNvSpPr txBox="1">
            <a:spLocks noGrp="1"/>
          </p:cNvSpPr>
          <p:nvPr>
            <p:ph type="subTitle" idx="9"/>
          </p:nvPr>
        </p:nvSpPr>
        <p:spPr>
          <a:xfrm>
            <a:off x="2071944" y="2908564"/>
            <a:ext cx="20100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Clr>
                <a:schemeClr val="dk1"/>
              </a:buClr>
              <a:buSzPts val="1100"/>
            </a:pPr>
            <a:r>
              <a:rPr lang="pt-BR" sz="1400" dirty="0"/>
              <a:t>DBA</a:t>
            </a:r>
          </a:p>
        </p:txBody>
      </p:sp>
      <p:sp>
        <p:nvSpPr>
          <p:cNvPr id="225" name="Google Shape;225;p21"/>
          <p:cNvSpPr txBox="1">
            <a:spLocks noGrp="1"/>
          </p:cNvSpPr>
          <p:nvPr>
            <p:ph type="subTitle" idx="14"/>
          </p:nvPr>
        </p:nvSpPr>
        <p:spPr>
          <a:xfrm>
            <a:off x="2130692" y="3959045"/>
            <a:ext cx="20100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SzPts val="1100"/>
            </a:pPr>
            <a:r>
              <a:rPr lang="pt-BR" sz="1400" dirty="0"/>
              <a:t>SCRUM MASTER</a:t>
            </a:r>
          </a:p>
        </p:txBody>
      </p:sp>
      <p:sp>
        <p:nvSpPr>
          <p:cNvPr id="228" name="Google Shape;228;p21"/>
          <p:cNvSpPr txBox="1">
            <a:spLocks noGrp="1"/>
          </p:cNvSpPr>
          <p:nvPr>
            <p:ph type="ctrTitle" idx="17"/>
          </p:nvPr>
        </p:nvSpPr>
        <p:spPr>
          <a:xfrm>
            <a:off x="2071944" y="285892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600" dirty="0">
                <a:latin typeface="Roboto Light" panose="020B0604020202020204" charset="0"/>
                <a:ea typeface="Roboto Light" panose="020B0604020202020204" charset="0"/>
              </a:rPr>
              <a:t>LISANDRA LOPES</a:t>
            </a:r>
            <a:endParaRPr sz="1600" dirty="0">
              <a:latin typeface="Roboto Light" panose="020B0604020202020204" charset="0"/>
              <a:ea typeface="Roboto Light" panose="020B0604020202020204" charset="0"/>
            </a:endParaRPr>
          </a:p>
        </p:txBody>
      </p:sp>
      <p:sp>
        <p:nvSpPr>
          <p:cNvPr id="229" name="Google Shape;229;p21"/>
          <p:cNvSpPr txBox="1">
            <a:spLocks noGrp="1"/>
          </p:cNvSpPr>
          <p:nvPr>
            <p:ph type="ctrTitle" idx="18"/>
          </p:nvPr>
        </p:nvSpPr>
        <p:spPr>
          <a:xfrm>
            <a:off x="2294126" y="3857201"/>
            <a:ext cx="2076000" cy="21714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600" dirty="0">
                <a:latin typeface="Roboto Light" panose="020B0604020202020204" charset="0"/>
                <a:ea typeface="Roboto Light" panose="020B0604020202020204" charset="0"/>
              </a:rPr>
              <a:t>PEDRO FICUCIELLO</a:t>
            </a:r>
            <a:endParaRPr sz="1600" dirty="0">
              <a:latin typeface="Roboto Light" panose="020B0604020202020204" charset="0"/>
              <a:ea typeface="Roboto Light" panose="020B0604020202020204" charset="0"/>
            </a:endParaRPr>
          </a:p>
        </p:txBody>
      </p:sp>
      <p:sp>
        <p:nvSpPr>
          <p:cNvPr id="230" name="Google Shape;230;p21"/>
          <p:cNvSpPr txBox="1">
            <a:spLocks noGrp="1"/>
          </p:cNvSpPr>
          <p:nvPr>
            <p:ph type="ctrTitle" idx="19"/>
          </p:nvPr>
        </p:nvSpPr>
        <p:spPr>
          <a:xfrm>
            <a:off x="4768519" y="1865835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600" dirty="0">
                <a:latin typeface="Roboto Light" panose="020B0604020202020204" charset="0"/>
                <a:ea typeface="Roboto Light" panose="020B0604020202020204" charset="0"/>
              </a:rPr>
              <a:t>PRISCILA MATOS</a:t>
            </a:r>
            <a:endParaRPr sz="1600" dirty="0">
              <a:latin typeface="Roboto Light" panose="020B0604020202020204" charset="0"/>
              <a:ea typeface="Roboto Light" panose="020B0604020202020204" charset="0"/>
            </a:endParaRPr>
          </a:p>
        </p:txBody>
      </p:sp>
      <p:sp>
        <p:nvSpPr>
          <p:cNvPr id="231" name="Google Shape;231;p21"/>
          <p:cNvSpPr txBox="1">
            <a:spLocks noGrp="1"/>
          </p:cNvSpPr>
          <p:nvPr>
            <p:ph type="ctrTitle" idx="20"/>
          </p:nvPr>
        </p:nvSpPr>
        <p:spPr>
          <a:xfrm>
            <a:off x="4750947" y="2826662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600" dirty="0">
                <a:latin typeface="Roboto Light" panose="020B0604020202020204" charset="0"/>
                <a:ea typeface="Roboto Light" panose="020B0604020202020204" charset="0"/>
              </a:rPr>
              <a:t>RICARDO MALAN</a:t>
            </a:r>
            <a:endParaRPr sz="1600" dirty="0">
              <a:latin typeface="Roboto Light" panose="020B0604020202020204" charset="0"/>
              <a:ea typeface="Roboto Light" panose="020B0604020202020204" charset="0"/>
            </a:endParaRPr>
          </a:p>
        </p:txBody>
      </p:sp>
      <p:sp>
        <p:nvSpPr>
          <p:cNvPr id="232" name="Google Shape;232;p21"/>
          <p:cNvSpPr txBox="1">
            <a:spLocks noGrp="1"/>
          </p:cNvSpPr>
          <p:nvPr>
            <p:ph type="ctrTitle" idx="21"/>
          </p:nvPr>
        </p:nvSpPr>
        <p:spPr>
          <a:xfrm>
            <a:off x="4772873" y="385370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600" dirty="0">
                <a:latin typeface="Roboto Light" panose="020B0604020202020204" charset="0"/>
                <a:ea typeface="Roboto Light" panose="020B0604020202020204" charset="0"/>
              </a:rPr>
              <a:t>VINICIUS SOUZA</a:t>
            </a:r>
            <a:endParaRPr sz="1600" dirty="0">
              <a:latin typeface="Roboto Light" panose="020B0604020202020204" charset="0"/>
              <a:ea typeface="Roboto Light" panose="020B0604020202020204" charset="0"/>
            </a:endParaRPr>
          </a:p>
        </p:txBody>
      </p:sp>
      <p:grpSp>
        <p:nvGrpSpPr>
          <p:cNvPr id="244" name="Google Shape;244;p21"/>
          <p:cNvGrpSpPr/>
          <p:nvPr/>
        </p:nvGrpSpPr>
        <p:grpSpPr>
          <a:xfrm>
            <a:off x="623610" y="219190"/>
            <a:ext cx="681579" cy="606593"/>
            <a:chOff x="5812000" y="2553488"/>
            <a:chExt cx="769850" cy="767400"/>
          </a:xfrm>
        </p:grpSpPr>
        <p:sp>
          <p:nvSpPr>
            <p:cNvPr id="245" name="Google Shape;245;p21"/>
            <p:cNvSpPr/>
            <p:nvPr/>
          </p:nvSpPr>
          <p:spPr>
            <a:xfrm>
              <a:off x="5858475" y="2553488"/>
              <a:ext cx="150900" cy="150900"/>
            </a:xfrm>
            <a:custGeom>
              <a:avLst/>
              <a:gdLst/>
              <a:ahLst/>
              <a:cxnLst/>
              <a:rect l="l" t="t" r="r" b="b"/>
              <a:pathLst>
                <a:path w="6036" h="6036" extrusionOk="0">
                  <a:moveTo>
                    <a:pt x="3034" y="1"/>
                  </a:moveTo>
                  <a:cubicBezTo>
                    <a:pt x="1338" y="1"/>
                    <a:pt x="0" y="1338"/>
                    <a:pt x="0" y="3002"/>
                  </a:cubicBezTo>
                  <a:cubicBezTo>
                    <a:pt x="0" y="4665"/>
                    <a:pt x="1338" y="6035"/>
                    <a:pt x="3034" y="6035"/>
                  </a:cubicBezTo>
                  <a:cubicBezTo>
                    <a:pt x="4698" y="6035"/>
                    <a:pt x="6035" y="4665"/>
                    <a:pt x="6035" y="3002"/>
                  </a:cubicBezTo>
                  <a:cubicBezTo>
                    <a:pt x="6035" y="1338"/>
                    <a:pt x="4698" y="1"/>
                    <a:pt x="3034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21"/>
            <p:cNvSpPr/>
            <p:nvPr/>
          </p:nvSpPr>
          <p:spPr>
            <a:xfrm>
              <a:off x="5812000" y="2732888"/>
              <a:ext cx="244675" cy="425725"/>
            </a:xfrm>
            <a:custGeom>
              <a:avLst/>
              <a:gdLst/>
              <a:ahLst/>
              <a:cxnLst/>
              <a:rect l="l" t="t" r="r" b="b"/>
              <a:pathLst>
                <a:path w="9787" h="17029" extrusionOk="0">
                  <a:moveTo>
                    <a:pt x="1501" y="1"/>
                  </a:moveTo>
                  <a:cubicBezTo>
                    <a:pt x="685" y="1"/>
                    <a:pt x="0" y="686"/>
                    <a:pt x="0" y="1501"/>
                  </a:cubicBezTo>
                  <a:lnTo>
                    <a:pt x="0" y="7993"/>
                  </a:lnTo>
                  <a:cubicBezTo>
                    <a:pt x="33" y="8808"/>
                    <a:pt x="685" y="9493"/>
                    <a:pt x="1501" y="9493"/>
                  </a:cubicBezTo>
                  <a:lnTo>
                    <a:pt x="1794" y="9493"/>
                  </a:lnTo>
                  <a:lnTo>
                    <a:pt x="1794" y="15528"/>
                  </a:lnTo>
                  <a:cubicBezTo>
                    <a:pt x="1794" y="16343"/>
                    <a:pt x="2479" y="17028"/>
                    <a:pt x="3295" y="17028"/>
                  </a:cubicBezTo>
                  <a:lnTo>
                    <a:pt x="6459" y="17028"/>
                  </a:lnTo>
                  <a:cubicBezTo>
                    <a:pt x="7274" y="17028"/>
                    <a:pt x="7992" y="16343"/>
                    <a:pt x="7992" y="15528"/>
                  </a:cubicBezTo>
                  <a:lnTo>
                    <a:pt x="7992" y="15169"/>
                  </a:lnTo>
                  <a:cubicBezTo>
                    <a:pt x="7698" y="14647"/>
                    <a:pt x="7535" y="14027"/>
                    <a:pt x="7535" y="13408"/>
                  </a:cubicBezTo>
                  <a:lnTo>
                    <a:pt x="7535" y="5546"/>
                  </a:lnTo>
                  <a:cubicBezTo>
                    <a:pt x="7535" y="3981"/>
                    <a:pt x="8481" y="2676"/>
                    <a:pt x="9786" y="2121"/>
                  </a:cubicBezTo>
                  <a:lnTo>
                    <a:pt x="9786" y="1501"/>
                  </a:lnTo>
                  <a:cubicBezTo>
                    <a:pt x="9786" y="686"/>
                    <a:pt x="9068" y="1"/>
                    <a:pt x="8253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21"/>
            <p:cNvSpPr/>
            <p:nvPr/>
          </p:nvSpPr>
          <p:spPr>
            <a:xfrm>
              <a:off x="6384475" y="2553488"/>
              <a:ext cx="150875" cy="150900"/>
            </a:xfrm>
            <a:custGeom>
              <a:avLst/>
              <a:gdLst/>
              <a:ahLst/>
              <a:cxnLst/>
              <a:rect l="l" t="t" r="r" b="b"/>
              <a:pathLst>
                <a:path w="6035" h="6036" extrusionOk="0">
                  <a:moveTo>
                    <a:pt x="3034" y="1"/>
                  </a:moveTo>
                  <a:cubicBezTo>
                    <a:pt x="1338" y="1"/>
                    <a:pt x="0" y="1338"/>
                    <a:pt x="0" y="3002"/>
                  </a:cubicBezTo>
                  <a:cubicBezTo>
                    <a:pt x="0" y="4665"/>
                    <a:pt x="1338" y="6035"/>
                    <a:pt x="3034" y="6035"/>
                  </a:cubicBezTo>
                  <a:cubicBezTo>
                    <a:pt x="4698" y="6035"/>
                    <a:pt x="6035" y="4665"/>
                    <a:pt x="6035" y="3002"/>
                  </a:cubicBezTo>
                  <a:cubicBezTo>
                    <a:pt x="6035" y="1338"/>
                    <a:pt x="4698" y="1"/>
                    <a:pt x="3034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21"/>
            <p:cNvSpPr/>
            <p:nvPr/>
          </p:nvSpPr>
          <p:spPr>
            <a:xfrm>
              <a:off x="6337975" y="2732088"/>
              <a:ext cx="243875" cy="425700"/>
            </a:xfrm>
            <a:custGeom>
              <a:avLst/>
              <a:gdLst/>
              <a:ahLst/>
              <a:cxnLst/>
              <a:rect l="l" t="t" r="r" b="b"/>
              <a:pathLst>
                <a:path w="9755" h="17028" extrusionOk="0">
                  <a:moveTo>
                    <a:pt x="1501" y="0"/>
                  </a:moveTo>
                  <a:cubicBezTo>
                    <a:pt x="653" y="0"/>
                    <a:pt x="1" y="685"/>
                    <a:pt x="1" y="1501"/>
                  </a:cubicBezTo>
                  <a:lnTo>
                    <a:pt x="1" y="2121"/>
                  </a:lnTo>
                  <a:cubicBezTo>
                    <a:pt x="1338" y="2675"/>
                    <a:pt x="2219" y="4013"/>
                    <a:pt x="2219" y="5546"/>
                  </a:cubicBezTo>
                  <a:lnTo>
                    <a:pt x="2219" y="13407"/>
                  </a:lnTo>
                  <a:cubicBezTo>
                    <a:pt x="2219" y="14027"/>
                    <a:pt x="2056" y="14614"/>
                    <a:pt x="1795" y="15169"/>
                  </a:cubicBezTo>
                  <a:lnTo>
                    <a:pt x="1795" y="15527"/>
                  </a:lnTo>
                  <a:cubicBezTo>
                    <a:pt x="1795" y="16343"/>
                    <a:pt x="2480" y="17028"/>
                    <a:pt x="3296" y="17028"/>
                  </a:cubicBezTo>
                  <a:lnTo>
                    <a:pt x="6460" y="17028"/>
                  </a:lnTo>
                  <a:cubicBezTo>
                    <a:pt x="7275" y="17028"/>
                    <a:pt x="7960" y="16343"/>
                    <a:pt x="7960" y="15527"/>
                  </a:cubicBezTo>
                  <a:lnTo>
                    <a:pt x="7960" y="9493"/>
                  </a:lnTo>
                  <a:lnTo>
                    <a:pt x="8254" y="9493"/>
                  </a:lnTo>
                  <a:cubicBezTo>
                    <a:pt x="9069" y="9493"/>
                    <a:pt x="9754" y="8808"/>
                    <a:pt x="9754" y="7992"/>
                  </a:cubicBezTo>
                  <a:lnTo>
                    <a:pt x="9754" y="1501"/>
                  </a:lnTo>
                  <a:cubicBezTo>
                    <a:pt x="9754" y="685"/>
                    <a:pt x="9069" y="0"/>
                    <a:pt x="8254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21"/>
            <p:cNvSpPr/>
            <p:nvPr/>
          </p:nvSpPr>
          <p:spPr>
            <a:xfrm>
              <a:off x="6057450" y="2834013"/>
              <a:ext cx="279750" cy="486875"/>
            </a:xfrm>
            <a:custGeom>
              <a:avLst/>
              <a:gdLst/>
              <a:ahLst/>
              <a:cxnLst/>
              <a:rect l="l" t="t" r="r" b="b"/>
              <a:pathLst>
                <a:path w="11190" h="19475" extrusionOk="0">
                  <a:moveTo>
                    <a:pt x="1501" y="1"/>
                  </a:moveTo>
                  <a:cubicBezTo>
                    <a:pt x="653" y="1"/>
                    <a:pt x="1" y="653"/>
                    <a:pt x="1" y="1501"/>
                  </a:cubicBezTo>
                  <a:lnTo>
                    <a:pt x="1" y="3948"/>
                  </a:lnTo>
                  <a:lnTo>
                    <a:pt x="1" y="9363"/>
                  </a:lnTo>
                  <a:cubicBezTo>
                    <a:pt x="1" y="10178"/>
                    <a:pt x="686" y="10863"/>
                    <a:pt x="1501" y="10863"/>
                  </a:cubicBezTo>
                  <a:lnTo>
                    <a:pt x="2088" y="10863"/>
                  </a:lnTo>
                  <a:lnTo>
                    <a:pt x="2088" y="17974"/>
                  </a:lnTo>
                  <a:cubicBezTo>
                    <a:pt x="2088" y="18790"/>
                    <a:pt x="2773" y="19475"/>
                    <a:pt x="3589" y="19475"/>
                  </a:cubicBezTo>
                  <a:lnTo>
                    <a:pt x="7601" y="19475"/>
                  </a:lnTo>
                  <a:cubicBezTo>
                    <a:pt x="8417" y="19475"/>
                    <a:pt x="9134" y="18790"/>
                    <a:pt x="9134" y="17974"/>
                  </a:cubicBezTo>
                  <a:lnTo>
                    <a:pt x="9134" y="10831"/>
                  </a:lnTo>
                  <a:lnTo>
                    <a:pt x="9689" y="10831"/>
                  </a:lnTo>
                  <a:cubicBezTo>
                    <a:pt x="10504" y="10831"/>
                    <a:pt x="11189" y="10146"/>
                    <a:pt x="11189" y="9330"/>
                  </a:cubicBezTo>
                  <a:lnTo>
                    <a:pt x="11189" y="3948"/>
                  </a:lnTo>
                  <a:lnTo>
                    <a:pt x="11189" y="1501"/>
                  </a:lnTo>
                  <a:cubicBezTo>
                    <a:pt x="11189" y="686"/>
                    <a:pt x="10504" y="1"/>
                    <a:pt x="9689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21"/>
            <p:cNvSpPr/>
            <p:nvPr/>
          </p:nvSpPr>
          <p:spPr>
            <a:xfrm>
              <a:off x="6108825" y="2627688"/>
              <a:ext cx="175375" cy="175375"/>
            </a:xfrm>
            <a:custGeom>
              <a:avLst/>
              <a:gdLst/>
              <a:ahLst/>
              <a:cxnLst/>
              <a:rect l="l" t="t" r="r" b="b"/>
              <a:pathLst>
                <a:path w="7015" h="7015" extrusionOk="0">
                  <a:moveTo>
                    <a:pt x="3524" y="1"/>
                  </a:moveTo>
                  <a:cubicBezTo>
                    <a:pt x="1599" y="1"/>
                    <a:pt x="1" y="1567"/>
                    <a:pt x="1" y="3524"/>
                  </a:cubicBezTo>
                  <a:cubicBezTo>
                    <a:pt x="1" y="5448"/>
                    <a:pt x="1599" y="7014"/>
                    <a:pt x="3524" y="7014"/>
                  </a:cubicBezTo>
                  <a:cubicBezTo>
                    <a:pt x="5448" y="7014"/>
                    <a:pt x="7014" y="5448"/>
                    <a:pt x="7014" y="3524"/>
                  </a:cubicBezTo>
                  <a:cubicBezTo>
                    <a:pt x="7014" y="1567"/>
                    <a:pt x="5448" y="1"/>
                    <a:pt x="3524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53" name="Google Shape;253;p21"/>
          <p:cNvCxnSpPr/>
          <p:nvPr/>
        </p:nvCxnSpPr>
        <p:spPr>
          <a:xfrm>
            <a:off x="348781" y="898699"/>
            <a:ext cx="8520600" cy="0"/>
          </a:xfrm>
          <a:prstGeom prst="straightConnector1">
            <a:avLst/>
          </a:prstGeom>
          <a:noFill/>
          <a:ln w="9525" cap="flat" cmpd="sng">
            <a:solidFill>
              <a:srgbClr val="48FFD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Título 2">
            <a:extLst>
              <a:ext uri="{FF2B5EF4-FFF2-40B4-BE49-F238E27FC236}">
                <a16:creationId xmlns:a16="http://schemas.microsoft.com/office/drawing/2014/main" id="{3782C18C-4FF9-498E-B0CE-D88B4BA1283E}"/>
              </a:ext>
            </a:extLst>
          </p:cNvPr>
          <p:cNvSpPr>
            <a:spLocks noGrp="1"/>
          </p:cNvSpPr>
          <p:nvPr>
            <p:ph type="ctrTitle" idx="16"/>
          </p:nvPr>
        </p:nvSpPr>
        <p:spPr>
          <a:xfrm>
            <a:off x="1887358" y="1885033"/>
            <a:ext cx="2076000" cy="196200"/>
          </a:xfrm>
        </p:spPr>
        <p:txBody>
          <a:bodyPr/>
          <a:lstStyle/>
          <a:p>
            <a:r>
              <a:rPr lang="pt-BR" sz="1600" dirty="0">
                <a:latin typeface="Roboto Light" panose="020B0604020202020204" charset="0"/>
                <a:ea typeface="Roboto Light" panose="020B0604020202020204" charset="0"/>
              </a:rPr>
              <a:t>AMANDA BIAGI</a:t>
            </a:r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CABE404F-F36D-4BF7-B2DF-D1B59B303E80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4648450" y="2907212"/>
            <a:ext cx="1889400" cy="502500"/>
          </a:xfrm>
        </p:spPr>
        <p:txBody>
          <a:bodyPr/>
          <a:lstStyle/>
          <a:p>
            <a:r>
              <a:rPr lang="pt-BR" sz="1400" dirty="0"/>
              <a:t>PRODUCT OWNER</a:t>
            </a:r>
          </a:p>
        </p:txBody>
      </p:sp>
      <p:pic>
        <p:nvPicPr>
          <p:cNvPr id="23" name="Imagem 22">
            <a:extLst>
              <a:ext uri="{FF2B5EF4-FFF2-40B4-BE49-F238E27FC236}">
                <a16:creationId xmlns:a16="http://schemas.microsoft.com/office/drawing/2014/main" id="{7C4D340D-8031-45F2-B5EF-F174A8C859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253" y="66373"/>
            <a:ext cx="444093" cy="444093"/>
          </a:xfrm>
          <a:prstGeom prst="rect">
            <a:avLst/>
          </a:prstGeom>
        </p:spPr>
      </p:pic>
      <p:pic>
        <p:nvPicPr>
          <p:cNvPr id="29" name="Imagem 28"/>
          <p:cNvPicPr>
            <a:picLocks noChangeAspect="1"/>
          </p:cNvPicPr>
          <p:nvPr/>
        </p:nvPicPr>
        <p:blipFill rotWithShape="1">
          <a:blip r:embed="rId4"/>
          <a:srcRect l="31230" t="31250" r="28729" b="39218"/>
          <a:stretch/>
        </p:blipFill>
        <p:spPr>
          <a:xfrm>
            <a:off x="6675560" y="3633954"/>
            <a:ext cx="865333" cy="901208"/>
          </a:xfrm>
          <a:prstGeom prst="rect">
            <a:avLst/>
          </a:prstGeom>
          <a:ln>
            <a:solidFill>
              <a:srgbClr val="48FFD5"/>
            </a:solidFill>
          </a:ln>
        </p:spPr>
      </p:pic>
      <p:pic>
        <p:nvPicPr>
          <p:cNvPr id="12" name="Imagem 11"/>
          <p:cNvPicPr>
            <a:picLocks noChangeAspect="1"/>
          </p:cNvPicPr>
          <p:nvPr/>
        </p:nvPicPr>
        <p:blipFill rotWithShape="1">
          <a:blip r:embed="rId5"/>
          <a:srcRect l="32899" t="36847" r="26642" b="29844"/>
          <a:stretch/>
        </p:blipFill>
        <p:spPr>
          <a:xfrm>
            <a:off x="1505438" y="2538654"/>
            <a:ext cx="865333" cy="998278"/>
          </a:xfrm>
          <a:prstGeom prst="rect">
            <a:avLst/>
          </a:prstGeom>
          <a:ln>
            <a:solidFill>
              <a:srgbClr val="48FFD5"/>
            </a:solidFill>
          </a:ln>
        </p:spPr>
      </p:pic>
      <p:pic>
        <p:nvPicPr>
          <p:cNvPr id="13" name="Imagem 12"/>
          <p:cNvPicPr>
            <a:picLocks noChangeAspect="1"/>
          </p:cNvPicPr>
          <p:nvPr/>
        </p:nvPicPr>
        <p:blipFill rotWithShape="1">
          <a:blip r:embed="rId6"/>
          <a:srcRect l="28311" t="31719" r="29562" b="28594"/>
          <a:stretch/>
        </p:blipFill>
        <p:spPr>
          <a:xfrm>
            <a:off x="1505438" y="1592595"/>
            <a:ext cx="865333" cy="879955"/>
          </a:xfrm>
          <a:prstGeom prst="rect">
            <a:avLst/>
          </a:prstGeom>
          <a:ln>
            <a:solidFill>
              <a:srgbClr val="48FFD5"/>
            </a:solidFill>
          </a:ln>
        </p:spPr>
      </p:pic>
      <p:pic>
        <p:nvPicPr>
          <p:cNvPr id="14" name="Imagem 13"/>
          <p:cNvPicPr>
            <a:picLocks noChangeAspect="1"/>
          </p:cNvPicPr>
          <p:nvPr/>
        </p:nvPicPr>
        <p:blipFill rotWithShape="1">
          <a:blip r:embed="rId7"/>
          <a:srcRect l="29916" t="27500" r="29978" b="39687"/>
          <a:stretch/>
        </p:blipFill>
        <p:spPr>
          <a:xfrm>
            <a:off x="1505426" y="3603036"/>
            <a:ext cx="879989" cy="879138"/>
          </a:xfrm>
          <a:prstGeom prst="rect">
            <a:avLst/>
          </a:prstGeom>
          <a:ln>
            <a:solidFill>
              <a:srgbClr val="48FFD5"/>
            </a:solidFill>
          </a:ln>
        </p:spPr>
      </p:pic>
      <p:pic>
        <p:nvPicPr>
          <p:cNvPr id="30" name="Imagem 29">
            <a:extLst>
              <a:ext uri="{FF2B5EF4-FFF2-40B4-BE49-F238E27FC236}">
                <a16:creationId xmlns:a16="http://schemas.microsoft.com/office/drawing/2014/main" id="{08736EB6-3E14-4A99-BEB1-D1EC9A81A9A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5286" t="40859" r="31544" b="25859"/>
          <a:stretch/>
        </p:blipFill>
        <p:spPr>
          <a:xfrm>
            <a:off x="6675561" y="1571342"/>
            <a:ext cx="865333" cy="901207"/>
          </a:xfrm>
          <a:prstGeom prst="rect">
            <a:avLst/>
          </a:prstGeom>
          <a:ln>
            <a:solidFill>
              <a:srgbClr val="48FFD5"/>
            </a:solidFill>
          </a:ln>
        </p:spPr>
      </p:pic>
      <p:pic>
        <p:nvPicPr>
          <p:cNvPr id="31" name="Imagem 30">
            <a:extLst>
              <a:ext uri="{FF2B5EF4-FFF2-40B4-BE49-F238E27FC236}">
                <a16:creationId xmlns:a16="http://schemas.microsoft.com/office/drawing/2014/main" id="{7AE225CE-26FC-4CE2-B2D7-1EDC060DECDC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30396" t="31406" r="31231" b="30781"/>
          <a:stretch/>
        </p:blipFill>
        <p:spPr>
          <a:xfrm>
            <a:off x="6675560" y="2538654"/>
            <a:ext cx="865333" cy="1017572"/>
          </a:xfrm>
          <a:prstGeom prst="rect">
            <a:avLst/>
          </a:prstGeom>
          <a:ln>
            <a:solidFill>
              <a:srgbClr val="48FFD5"/>
            </a:solidFill>
          </a:ln>
        </p:spPr>
      </p:pic>
    </p:spTree>
    <p:extLst>
      <p:ext uri="{BB962C8B-B14F-4D97-AF65-F5344CB8AC3E}">
        <p14:creationId xmlns:p14="http://schemas.microsoft.com/office/powerpoint/2010/main" val="23761568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86DE0B-1F97-4281-B2DE-98B82E4F9C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1700" y="563728"/>
            <a:ext cx="8520600" cy="606600"/>
          </a:xfrm>
        </p:spPr>
        <p:txBody>
          <a:bodyPr/>
          <a:lstStyle/>
          <a:p>
            <a:r>
              <a:rPr lang="pt-BR" dirty="0"/>
              <a:t>PLATAFORMA DE HELP DESK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0AAD089-FD66-44D6-8061-44ABE1260A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7071" y="92663"/>
            <a:ext cx="444093" cy="444093"/>
          </a:xfrm>
          <a:prstGeom prst="rect">
            <a:avLst/>
          </a:prstGeom>
        </p:spPr>
      </p:pic>
      <p:pic>
        <p:nvPicPr>
          <p:cNvPr id="3074" name="Picture 2" descr="Imagem relacionada">
            <a:extLst>
              <a:ext uri="{FF2B5EF4-FFF2-40B4-BE49-F238E27FC236}">
                <a16:creationId xmlns:a16="http://schemas.microsoft.com/office/drawing/2014/main" id="{728BB2D3-1063-48FC-BCE3-2912678D50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5513" y="1514493"/>
            <a:ext cx="4240770" cy="318057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6" name="Google Shape;742;p33">
            <a:extLst>
              <a:ext uri="{FF2B5EF4-FFF2-40B4-BE49-F238E27FC236}">
                <a16:creationId xmlns:a16="http://schemas.microsoft.com/office/drawing/2014/main" id="{B804384E-C573-4781-806F-86B2642C1122}"/>
              </a:ext>
            </a:extLst>
          </p:cNvPr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rgbClr val="48FFD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" name="Google Shape;375;p25">
            <a:extLst>
              <a:ext uri="{FF2B5EF4-FFF2-40B4-BE49-F238E27FC236}">
                <a16:creationId xmlns:a16="http://schemas.microsoft.com/office/drawing/2014/main" id="{BFADDE3D-7239-49AC-967D-4C7541B82233}"/>
              </a:ext>
            </a:extLst>
          </p:cNvPr>
          <p:cNvSpPr/>
          <p:nvPr/>
        </p:nvSpPr>
        <p:spPr>
          <a:xfrm>
            <a:off x="-1134738" y="3073421"/>
            <a:ext cx="2563026" cy="2560152"/>
          </a:xfrm>
          <a:custGeom>
            <a:avLst/>
            <a:gdLst/>
            <a:ahLst/>
            <a:cxnLst/>
            <a:rect l="l" t="t" r="r" b="b"/>
            <a:pathLst>
              <a:path w="39235" h="39191" fill="none" extrusionOk="0">
                <a:moveTo>
                  <a:pt x="37487" y="27817"/>
                </a:moveTo>
                <a:lnTo>
                  <a:pt x="39234" y="20661"/>
                </a:lnTo>
                <a:lnTo>
                  <a:pt x="34719" y="19511"/>
                </a:lnTo>
                <a:cubicBezTo>
                  <a:pt x="34676" y="18062"/>
                  <a:pt x="34420" y="16614"/>
                  <a:pt x="33952" y="15251"/>
                </a:cubicBezTo>
                <a:lnTo>
                  <a:pt x="38041" y="12780"/>
                </a:lnTo>
                <a:lnTo>
                  <a:pt x="34250" y="6475"/>
                </a:lnTo>
                <a:lnTo>
                  <a:pt x="30075" y="8989"/>
                </a:lnTo>
                <a:cubicBezTo>
                  <a:pt x="29053" y="8009"/>
                  <a:pt x="27903" y="7157"/>
                  <a:pt x="26668" y="6475"/>
                </a:cubicBezTo>
                <a:lnTo>
                  <a:pt x="27860" y="1747"/>
                </a:lnTo>
                <a:lnTo>
                  <a:pt x="20704" y="1"/>
                </a:lnTo>
                <a:lnTo>
                  <a:pt x="19554" y="4601"/>
                </a:lnTo>
                <a:cubicBezTo>
                  <a:pt x="18105" y="4601"/>
                  <a:pt x="16657" y="4772"/>
                  <a:pt x="15294" y="5155"/>
                </a:cubicBezTo>
                <a:lnTo>
                  <a:pt x="12866" y="1108"/>
                </a:lnTo>
                <a:lnTo>
                  <a:pt x="6518" y="4942"/>
                </a:lnTo>
                <a:lnTo>
                  <a:pt x="8819" y="8776"/>
                </a:lnTo>
                <a:cubicBezTo>
                  <a:pt x="7711" y="9841"/>
                  <a:pt x="6774" y="11033"/>
                  <a:pt x="6007" y="12354"/>
                </a:cubicBezTo>
                <a:lnTo>
                  <a:pt x="1790" y="11289"/>
                </a:lnTo>
                <a:lnTo>
                  <a:pt x="1" y="18531"/>
                </a:lnTo>
                <a:lnTo>
                  <a:pt x="3963" y="19511"/>
                </a:lnTo>
                <a:cubicBezTo>
                  <a:pt x="3920" y="21129"/>
                  <a:pt x="4133" y="22748"/>
                  <a:pt x="4602" y="24282"/>
                </a:cubicBezTo>
                <a:lnTo>
                  <a:pt x="1194" y="26326"/>
                </a:lnTo>
                <a:lnTo>
                  <a:pt x="4985" y="32673"/>
                </a:lnTo>
                <a:lnTo>
                  <a:pt x="8308" y="30671"/>
                </a:lnTo>
                <a:cubicBezTo>
                  <a:pt x="9458" y="31907"/>
                  <a:pt x="10821" y="32886"/>
                  <a:pt x="12312" y="33653"/>
                </a:cubicBezTo>
                <a:lnTo>
                  <a:pt x="11375" y="37402"/>
                </a:lnTo>
                <a:lnTo>
                  <a:pt x="18574" y="39191"/>
                </a:lnTo>
                <a:lnTo>
                  <a:pt x="19511" y="35357"/>
                </a:lnTo>
                <a:cubicBezTo>
                  <a:pt x="21130" y="35357"/>
                  <a:pt x="22748" y="35059"/>
                  <a:pt x="24325" y="34548"/>
                </a:cubicBezTo>
                <a:lnTo>
                  <a:pt x="26412" y="37998"/>
                </a:lnTo>
                <a:lnTo>
                  <a:pt x="32716" y="34164"/>
                </a:lnTo>
                <a:lnTo>
                  <a:pt x="30544" y="30543"/>
                </a:lnTo>
                <a:cubicBezTo>
                  <a:pt x="31609" y="29393"/>
                  <a:pt x="32503" y="28115"/>
                  <a:pt x="33185" y="26710"/>
                </a:cubicBezTo>
                <a:close/>
                <a:moveTo>
                  <a:pt x="26242" y="23430"/>
                </a:moveTo>
                <a:cubicBezTo>
                  <a:pt x="25986" y="23898"/>
                  <a:pt x="25688" y="24367"/>
                  <a:pt x="25347" y="24793"/>
                </a:cubicBezTo>
                <a:cubicBezTo>
                  <a:pt x="22961" y="27902"/>
                  <a:pt x="18574" y="28627"/>
                  <a:pt x="15294" y="26497"/>
                </a:cubicBezTo>
                <a:cubicBezTo>
                  <a:pt x="14953" y="26284"/>
                  <a:pt x="14612" y="26028"/>
                  <a:pt x="14271" y="25730"/>
                </a:cubicBezTo>
                <a:cubicBezTo>
                  <a:pt x="12993" y="24622"/>
                  <a:pt x="12141" y="23131"/>
                  <a:pt x="11843" y="21470"/>
                </a:cubicBezTo>
                <a:cubicBezTo>
                  <a:pt x="11715" y="21001"/>
                  <a:pt x="11673" y="20490"/>
                  <a:pt x="11673" y="20022"/>
                </a:cubicBezTo>
                <a:cubicBezTo>
                  <a:pt x="11673" y="19383"/>
                  <a:pt x="11758" y="18744"/>
                  <a:pt x="11886" y="18147"/>
                </a:cubicBezTo>
                <a:cubicBezTo>
                  <a:pt x="13036" y="13249"/>
                  <a:pt x="18574" y="10778"/>
                  <a:pt x="23004" y="13249"/>
                </a:cubicBezTo>
                <a:cubicBezTo>
                  <a:pt x="23600" y="13589"/>
                  <a:pt x="24197" y="14015"/>
                  <a:pt x="24708" y="14484"/>
                </a:cubicBezTo>
                <a:cubicBezTo>
                  <a:pt x="26625" y="16401"/>
                  <a:pt x="27434" y="19212"/>
                  <a:pt x="26838" y="21853"/>
                </a:cubicBezTo>
                <a:cubicBezTo>
                  <a:pt x="26710" y="22407"/>
                  <a:pt x="26497" y="22918"/>
                  <a:pt x="26242" y="23430"/>
                </a:cubicBezTo>
                <a:close/>
              </a:path>
            </a:pathLst>
          </a:custGeom>
          <a:solidFill>
            <a:srgbClr val="48FFD5"/>
          </a:solidFill>
          <a:ln w="26625" cap="flat" cmpd="sng">
            <a:solidFill>
              <a:srgbClr val="1EFFC1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18367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75;p25">
            <a:extLst>
              <a:ext uri="{FF2B5EF4-FFF2-40B4-BE49-F238E27FC236}">
                <a16:creationId xmlns:a16="http://schemas.microsoft.com/office/drawing/2014/main" id="{ED035017-F939-4418-A091-A8935AE8AE29}"/>
              </a:ext>
            </a:extLst>
          </p:cNvPr>
          <p:cNvSpPr/>
          <p:nvPr/>
        </p:nvSpPr>
        <p:spPr>
          <a:xfrm>
            <a:off x="-1134738" y="3073421"/>
            <a:ext cx="2563026" cy="2560152"/>
          </a:xfrm>
          <a:custGeom>
            <a:avLst/>
            <a:gdLst/>
            <a:ahLst/>
            <a:cxnLst/>
            <a:rect l="l" t="t" r="r" b="b"/>
            <a:pathLst>
              <a:path w="39235" h="39191" fill="none" extrusionOk="0">
                <a:moveTo>
                  <a:pt x="37487" y="27817"/>
                </a:moveTo>
                <a:lnTo>
                  <a:pt x="39234" y="20661"/>
                </a:lnTo>
                <a:lnTo>
                  <a:pt x="34719" y="19511"/>
                </a:lnTo>
                <a:cubicBezTo>
                  <a:pt x="34676" y="18062"/>
                  <a:pt x="34420" y="16614"/>
                  <a:pt x="33952" y="15251"/>
                </a:cubicBezTo>
                <a:lnTo>
                  <a:pt x="38041" y="12780"/>
                </a:lnTo>
                <a:lnTo>
                  <a:pt x="34250" y="6475"/>
                </a:lnTo>
                <a:lnTo>
                  <a:pt x="30075" y="8989"/>
                </a:lnTo>
                <a:cubicBezTo>
                  <a:pt x="29053" y="8009"/>
                  <a:pt x="27903" y="7157"/>
                  <a:pt x="26668" y="6475"/>
                </a:cubicBezTo>
                <a:lnTo>
                  <a:pt x="27860" y="1747"/>
                </a:lnTo>
                <a:lnTo>
                  <a:pt x="20704" y="1"/>
                </a:lnTo>
                <a:lnTo>
                  <a:pt x="19554" y="4601"/>
                </a:lnTo>
                <a:cubicBezTo>
                  <a:pt x="18105" y="4601"/>
                  <a:pt x="16657" y="4772"/>
                  <a:pt x="15294" y="5155"/>
                </a:cubicBezTo>
                <a:lnTo>
                  <a:pt x="12866" y="1108"/>
                </a:lnTo>
                <a:lnTo>
                  <a:pt x="6518" y="4942"/>
                </a:lnTo>
                <a:lnTo>
                  <a:pt x="8819" y="8776"/>
                </a:lnTo>
                <a:cubicBezTo>
                  <a:pt x="7711" y="9841"/>
                  <a:pt x="6774" y="11033"/>
                  <a:pt x="6007" y="12354"/>
                </a:cubicBezTo>
                <a:lnTo>
                  <a:pt x="1790" y="11289"/>
                </a:lnTo>
                <a:lnTo>
                  <a:pt x="1" y="18531"/>
                </a:lnTo>
                <a:lnTo>
                  <a:pt x="3963" y="19511"/>
                </a:lnTo>
                <a:cubicBezTo>
                  <a:pt x="3920" y="21129"/>
                  <a:pt x="4133" y="22748"/>
                  <a:pt x="4602" y="24282"/>
                </a:cubicBezTo>
                <a:lnTo>
                  <a:pt x="1194" y="26326"/>
                </a:lnTo>
                <a:lnTo>
                  <a:pt x="4985" y="32673"/>
                </a:lnTo>
                <a:lnTo>
                  <a:pt x="8308" y="30671"/>
                </a:lnTo>
                <a:cubicBezTo>
                  <a:pt x="9458" y="31907"/>
                  <a:pt x="10821" y="32886"/>
                  <a:pt x="12312" y="33653"/>
                </a:cubicBezTo>
                <a:lnTo>
                  <a:pt x="11375" y="37402"/>
                </a:lnTo>
                <a:lnTo>
                  <a:pt x="18574" y="39191"/>
                </a:lnTo>
                <a:lnTo>
                  <a:pt x="19511" y="35357"/>
                </a:lnTo>
                <a:cubicBezTo>
                  <a:pt x="21130" y="35357"/>
                  <a:pt x="22748" y="35059"/>
                  <a:pt x="24325" y="34548"/>
                </a:cubicBezTo>
                <a:lnTo>
                  <a:pt x="26412" y="37998"/>
                </a:lnTo>
                <a:lnTo>
                  <a:pt x="32716" y="34164"/>
                </a:lnTo>
                <a:lnTo>
                  <a:pt x="30544" y="30543"/>
                </a:lnTo>
                <a:cubicBezTo>
                  <a:pt x="31609" y="29393"/>
                  <a:pt x="32503" y="28115"/>
                  <a:pt x="33185" y="26710"/>
                </a:cubicBezTo>
                <a:close/>
                <a:moveTo>
                  <a:pt x="26242" y="23430"/>
                </a:moveTo>
                <a:cubicBezTo>
                  <a:pt x="25986" y="23898"/>
                  <a:pt x="25688" y="24367"/>
                  <a:pt x="25347" y="24793"/>
                </a:cubicBezTo>
                <a:cubicBezTo>
                  <a:pt x="22961" y="27902"/>
                  <a:pt x="18574" y="28627"/>
                  <a:pt x="15294" y="26497"/>
                </a:cubicBezTo>
                <a:cubicBezTo>
                  <a:pt x="14953" y="26284"/>
                  <a:pt x="14612" y="26028"/>
                  <a:pt x="14271" y="25730"/>
                </a:cubicBezTo>
                <a:cubicBezTo>
                  <a:pt x="12993" y="24622"/>
                  <a:pt x="12141" y="23131"/>
                  <a:pt x="11843" y="21470"/>
                </a:cubicBezTo>
                <a:cubicBezTo>
                  <a:pt x="11715" y="21001"/>
                  <a:pt x="11673" y="20490"/>
                  <a:pt x="11673" y="20022"/>
                </a:cubicBezTo>
                <a:cubicBezTo>
                  <a:pt x="11673" y="19383"/>
                  <a:pt x="11758" y="18744"/>
                  <a:pt x="11886" y="18147"/>
                </a:cubicBezTo>
                <a:cubicBezTo>
                  <a:pt x="13036" y="13249"/>
                  <a:pt x="18574" y="10778"/>
                  <a:pt x="23004" y="13249"/>
                </a:cubicBezTo>
                <a:cubicBezTo>
                  <a:pt x="23600" y="13589"/>
                  <a:pt x="24197" y="14015"/>
                  <a:pt x="24708" y="14484"/>
                </a:cubicBezTo>
                <a:cubicBezTo>
                  <a:pt x="26625" y="16401"/>
                  <a:pt x="27434" y="19212"/>
                  <a:pt x="26838" y="21853"/>
                </a:cubicBezTo>
                <a:cubicBezTo>
                  <a:pt x="26710" y="22407"/>
                  <a:pt x="26497" y="22918"/>
                  <a:pt x="26242" y="23430"/>
                </a:cubicBezTo>
                <a:close/>
              </a:path>
            </a:pathLst>
          </a:custGeom>
          <a:solidFill>
            <a:srgbClr val="48FFD5"/>
          </a:solidFill>
          <a:ln w="26625" cap="flat" cmpd="sng">
            <a:solidFill>
              <a:srgbClr val="1EFFC1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9" name="Google Shape;616;p30">
            <a:extLst>
              <a:ext uri="{FF2B5EF4-FFF2-40B4-BE49-F238E27FC236}">
                <a16:creationId xmlns:a16="http://schemas.microsoft.com/office/drawing/2014/main" id="{FA454673-45DB-4F53-944B-1320C49CEA11}"/>
              </a:ext>
            </a:extLst>
          </p:cNvPr>
          <p:cNvSpPr/>
          <p:nvPr/>
        </p:nvSpPr>
        <p:spPr>
          <a:xfrm>
            <a:off x="319489" y="175406"/>
            <a:ext cx="3757211" cy="4797695"/>
          </a:xfrm>
          <a:prstGeom prst="rect">
            <a:avLst/>
          </a:pr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Imagem 3" descr="Uma imagem contendo monitor, televisão, telefone, preto&#10;&#10;Descrição gerada automaticamente">
            <a:extLst>
              <a:ext uri="{FF2B5EF4-FFF2-40B4-BE49-F238E27FC236}">
                <a16:creationId xmlns:a16="http://schemas.microsoft.com/office/drawing/2014/main" id="{D530EC83-45DD-4746-84BE-5DF220773F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870" y="191578"/>
            <a:ext cx="3697354" cy="476034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CE35E83-3F47-47B4-8F39-C6C21F7636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66865" y="441935"/>
            <a:ext cx="4777135" cy="606600"/>
          </a:xfrm>
        </p:spPr>
        <p:txBody>
          <a:bodyPr/>
          <a:lstStyle/>
          <a:p>
            <a:r>
              <a:rPr lang="pt-BR" dirty="0"/>
              <a:t>MANUAL DE INSTALAÇÃO</a:t>
            </a:r>
          </a:p>
        </p:txBody>
      </p:sp>
      <p:pic>
        <p:nvPicPr>
          <p:cNvPr id="6" name="Imagem 5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784AF01D-E956-431E-BD53-030F5CC6BB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4058"/>
          <a:stretch/>
        </p:blipFill>
        <p:spPr>
          <a:xfrm>
            <a:off x="4809532" y="1878496"/>
            <a:ext cx="3608910" cy="279513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7" name="Google Shape;260;p22">
            <a:extLst>
              <a:ext uri="{FF2B5EF4-FFF2-40B4-BE49-F238E27FC236}">
                <a16:creationId xmlns:a16="http://schemas.microsoft.com/office/drawing/2014/main" id="{7241A78F-9527-4997-AE73-7671A63EDB0A}"/>
              </a:ext>
            </a:extLst>
          </p:cNvPr>
          <p:cNvCxnSpPr>
            <a:cxnSpLocks/>
          </p:cNvCxnSpPr>
          <p:nvPr/>
        </p:nvCxnSpPr>
        <p:spPr>
          <a:xfrm>
            <a:off x="4366865" y="1073340"/>
            <a:ext cx="4777135" cy="0"/>
          </a:xfrm>
          <a:prstGeom prst="straightConnector1">
            <a:avLst/>
          </a:prstGeom>
          <a:noFill/>
          <a:ln w="9525" cap="flat" cmpd="sng">
            <a:solidFill>
              <a:srgbClr val="48FFD5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2596319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30"/>
          <p:cNvSpPr/>
          <p:nvPr/>
        </p:nvSpPr>
        <p:spPr>
          <a:xfrm>
            <a:off x="1483379" y="3251325"/>
            <a:ext cx="1664643" cy="1920900"/>
          </a:xfrm>
          <a:prstGeom prst="rect">
            <a:avLst/>
          </a:pr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7" name="Google Shape;617;p30"/>
          <p:cNvSpPr/>
          <p:nvPr/>
        </p:nvSpPr>
        <p:spPr>
          <a:xfrm>
            <a:off x="3698007" y="2876850"/>
            <a:ext cx="1664643" cy="2295600"/>
          </a:xfrm>
          <a:prstGeom prst="rect">
            <a:avLst/>
          </a:pr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18" name="Google Shape;618;p30"/>
          <p:cNvSpPr txBox="1">
            <a:spLocks noGrp="1"/>
          </p:cNvSpPr>
          <p:nvPr>
            <p:ph type="ctrTitle" idx="6"/>
          </p:nvPr>
        </p:nvSpPr>
        <p:spPr>
          <a:xfrm>
            <a:off x="311700" y="516782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pt-BR" dirty="0">
                <a:solidFill>
                  <a:schemeClr val="bg1"/>
                </a:solidFill>
              </a:rPr>
              <a:t>PROCESSO DE APRENDIZADO COM O PROJETO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620" name="Google Shape;620;p30"/>
          <p:cNvSpPr/>
          <p:nvPr/>
        </p:nvSpPr>
        <p:spPr>
          <a:xfrm>
            <a:off x="5901756" y="2555025"/>
            <a:ext cx="1956369" cy="2617200"/>
          </a:xfrm>
          <a:prstGeom prst="rect">
            <a:avLst/>
          </a:pr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3" name="Google Shape;623;p30"/>
          <p:cNvSpPr txBox="1">
            <a:spLocks noGrp="1"/>
          </p:cNvSpPr>
          <p:nvPr>
            <p:ph type="ctrTitle"/>
          </p:nvPr>
        </p:nvSpPr>
        <p:spPr>
          <a:xfrm>
            <a:off x="3442828" y="3553080"/>
            <a:ext cx="2258332" cy="58822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>
                <a:solidFill>
                  <a:srgbClr val="0E2A47"/>
                </a:solidFill>
              </a:rPr>
              <a:t>Inovação</a:t>
            </a:r>
            <a:endParaRPr sz="1800" dirty="0">
              <a:solidFill>
                <a:srgbClr val="0E2A47"/>
              </a:solidFill>
            </a:endParaRPr>
          </a:p>
        </p:txBody>
      </p:sp>
      <p:sp>
        <p:nvSpPr>
          <p:cNvPr id="624" name="Google Shape;624;p30"/>
          <p:cNvSpPr txBox="1">
            <a:spLocks noGrp="1"/>
          </p:cNvSpPr>
          <p:nvPr>
            <p:ph type="ctrTitle" idx="4"/>
          </p:nvPr>
        </p:nvSpPr>
        <p:spPr>
          <a:xfrm>
            <a:off x="1038689" y="3863625"/>
            <a:ext cx="2554021" cy="56854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>
                <a:solidFill>
                  <a:srgbClr val="0E2A47"/>
                </a:solidFill>
              </a:rPr>
              <a:t>Tecnologia</a:t>
            </a:r>
            <a:endParaRPr sz="1800" dirty="0">
              <a:solidFill>
                <a:srgbClr val="0E2A47"/>
              </a:solidFill>
            </a:endParaRPr>
          </a:p>
        </p:txBody>
      </p:sp>
      <p:sp>
        <p:nvSpPr>
          <p:cNvPr id="625" name="Google Shape;625;p30"/>
          <p:cNvSpPr txBox="1">
            <a:spLocks noGrp="1"/>
          </p:cNvSpPr>
          <p:nvPr>
            <p:ph type="ctrTitle" idx="5"/>
          </p:nvPr>
        </p:nvSpPr>
        <p:spPr>
          <a:xfrm>
            <a:off x="5809049" y="3318297"/>
            <a:ext cx="2161830" cy="99815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>
                <a:solidFill>
                  <a:srgbClr val="0E2A47"/>
                </a:solidFill>
              </a:rPr>
              <a:t>Desenvolvimento</a:t>
            </a:r>
            <a:br>
              <a:rPr lang="pt-BR" sz="1800" dirty="0">
                <a:solidFill>
                  <a:srgbClr val="0E2A47"/>
                </a:solidFill>
              </a:rPr>
            </a:br>
            <a:r>
              <a:rPr lang="pt-BR" sz="1800" dirty="0">
                <a:solidFill>
                  <a:srgbClr val="0E2A47"/>
                </a:solidFill>
              </a:rPr>
              <a:t>Profissional</a:t>
            </a:r>
            <a:br>
              <a:rPr lang="pt-BR" sz="1800" dirty="0">
                <a:solidFill>
                  <a:srgbClr val="0E2A47"/>
                </a:solidFill>
              </a:rPr>
            </a:br>
            <a:r>
              <a:rPr lang="pt-BR" sz="1800" dirty="0">
                <a:solidFill>
                  <a:srgbClr val="0E2A47"/>
                </a:solidFill>
              </a:rPr>
              <a:t>e</a:t>
            </a:r>
            <a:br>
              <a:rPr lang="pt-BR" sz="1800" dirty="0">
                <a:solidFill>
                  <a:srgbClr val="0E2A47"/>
                </a:solidFill>
              </a:rPr>
            </a:br>
            <a:r>
              <a:rPr lang="pt-BR" sz="1800" dirty="0">
                <a:solidFill>
                  <a:srgbClr val="0E2A47"/>
                </a:solidFill>
              </a:rPr>
              <a:t>Pessoal</a:t>
            </a:r>
            <a:endParaRPr sz="1800" dirty="0">
              <a:solidFill>
                <a:srgbClr val="0E2A47"/>
              </a:solidFill>
            </a:endParaRPr>
          </a:p>
        </p:txBody>
      </p:sp>
      <p:sp>
        <p:nvSpPr>
          <p:cNvPr id="626" name="Google Shape;626;p30"/>
          <p:cNvSpPr/>
          <p:nvPr/>
        </p:nvSpPr>
        <p:spPr>
          <a:xfrm>
            <a:off x="1852450" y="2110075"/>
            <a:ext cx="933300" cy="933300"/>
          </a:xfrm>
          <a:prstGeom prst="ellipse">
            <a:avLst/>
          </a:pr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7" name="Google Shape;627;p30"/>
          <p:cNvSpPr/>
          <p:nvPr/>
        </p:nvSpPr>
        <p:spPr>
          <a:xfrm>
            <a:off x="4057725" y="1748125"/>
            <a:ext cx="933300" cy="933300"/>
          </a:xfrm>
          <a:prstGeom prst="ellipse">
            <a:avLst/>
          </a:pr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8" name="Google Shape;628;p30"/>
          <p:cNvSpPr/>
          <p:nvPr/>
        </p:nvSpPr>
        <p:spPr>
          <a:xfrm>
            <a:off x="6396350" y="1424420"/>
            <a:ext cx="933300" cy="933300"/>
          </a:xfrm>
          <a:prstGeom prst="ellipse">
            <a:avLst/>
          </a:pr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29" name="Google Shape;629;p30"/>
          <p:cNvGrpSpPr/>
          <p:nvPr/>
        </p:nvGrpSpPr>
        <p:grpSpPr>
          <a:xfrm>
            <a:off x="2089279" y="2342018"/>
            <a:ext cx="459642" cy="459463"/>
            <a:chOff x="3671350" y="1353725"/>
            <a:chExt cx="1924800" cy="1924050"/>
          </a:xfrm>
        </p:grpSpPr>
        <p:sp>
          <p:nvSpPr>
            <p:cNvPr id="630" name="Google Shape;630;p30"/>
            <p:cNvSpPr/>
            <p:nvPr/>
          </p:nvSpPr>
          <p:spPr>
            <a:xfrm>
              <a:off x="4220050" y="1353725"/>
              <a:ext cx="827425" cy="783525"/>
            </a:xfrm>
            <a:custGeom>
              <a:avLst/>
              <a:gdLst/>
              <a:ahLst/>
              <a:cxnLst/>
              <a:rect l="l" t="t" r="r" b="b"/>
              <a:pathLst>
                <a:path w="33097" h="31341" extrusionOk="0">
                  <a:moveTo>
                    <a:pt x="16628" y="0"/>
                  </a:moveTo>
                  <a:cubicBezTo>
                    <a:pt x="15804" y="0"/>
                    <a:pt x="14972" y="380"/>
                    <a:pt x="14593" y="1138"/>
                  </a:cubicBezTo>
                  <a:lnTo>
                    <a:pt x="10740" y="9018"/>
                  </a:lnTo>
                  <a:lnTo>
                    <a:pt x="2160" y="10244"/>
                  </a:lnTo>
                  <a:cubicBezTo>
                    <a:pt x="1284" y="10419"/>
                    <a:pt x="584" y="11003"/>
                    <a:pt x="292" y="11762"/>
                  </a:cubicBezTo>
                  <a:cubicBezTo>
                    <a:pt x="0" y="12579"/>
                    <a:pt x="234" y="13455"/>
                    <a:pt x="876" y="14097"/>
                  </a:cubicBezTo>
                  <a:lnTo>
                    <a:pt x="7121" y="20167"/>
                  </a:lnTo>
                  <a:lnTo>
                    <a:pt x="5662" y="28689"/>
                  </a:lnTo>
                  <a:cubicBezTo>
                    <a:pt x="5487" y="29565"/>
                    <a:pt x="5837" y="30382"/>
                    <a:pt x="6538" y="30907"/>
                  </a:cubicBezTo>
                  <a:cubicBezTo>
                    <a:pt x="6919" y="31193"/>
                    <a:pt x="7352" y="31341"/>
                    <a:pt x="7799" y="31341"/>
                  </a:cubicBezTo>
                  <a:cubicBezTo>
                    <a:pt x="8173" y="31341"/>
                    <a:pt x="8558" y="31237"/>
                    <a:pt x="8931" y="31024"/>
                  </a:cubicBezTo>
                  <a:lnTo>
                    <a:pt x="16577" y="27055"/>
                  </a:lnTo>
                  <a:lnTo>
                    <a:pt x="24224" y="31024"/>
                  </a:lnTo>
                  <a:cubicBezTo>
                    <a:pt x="24579" y="31216"/>
                    <a:pt x="24974" y="31317"/>
                    <a:pt x="25370" y="31317"/>
                  </a:cubicBezTo>
                  <a:cubicBezTo>
                    <a:pt x="25820" y="31317"/>
                    <a:pt x="26272" y="31187"/>
                    <a:pt x="26675" y="30907"/>
                  </a:cubicBezTo>
                  <a:cubicBezTo>
                    <a:pt x="27376" y="30382"/>
                    <a:pt x="27668" y="29507"/>
                    <a:pt x="27551" y="28689"/>
                  </a:cubicBezTo>
                  <a:lnTo>
                    <a:pt x="26092" y="20167"/>
                  </a:lnTo>
                  <a:lnTo>
                    <a:pt x="32279" y="14097"/>
                  </a:lnTo>
                  <a:cubicBezTo>
                    <a:pt x="32863" y="13513"/>
                    <a:pt x="33096" y="12637"/>
                    <a:pt x="32863" y="11762"/>
                  </a:cubicBezTo>
                  <a:cubicBezTo>
                    <a:pt x="32571" y="11003"/>
                    <a:pt x="31929" y="10361"/>
                    <a:pt x="31053" y="10244"/>
                  </a:cubicBezTo>
                  <a:lnTo>
                    <a:pt x="22473" y="9018"/>
                  </a:lnTo>
                  <a:lnTo>
                    <a:pt x="18620" y="1138"/>
                  </a:lnTo>
                  <a:cubicBezTo>
                    <a:pt x="18270" y="380"/>
                    <a:pt x="17453" y="0"/>
                    <a:pt x="16628" y="0"/>
                  </a:cubicBezTo>
                  <a:close/>
                </a:path>
              </a:pathLst>
            </a:custGeom>
            <a:solidFill>
              <a:srgbClr val="0526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30"/>
            <p:cNvSpPr/>
            <p:nvPr/>
          </p:nvSpPr>
          <p:spPr>
            <a:xfrm>
              <a:off x="5142300" y="2483925"/>
              <a:ext cx="453850" cy="449475"/>
            </a:xfrm>
            <a:custGeom>
              <a:avLst/>
              <a:gdLst/>
              <a:ahLst/>
              <a:cxnLst/>
              <a:rect l="l" t="t" r="r" b="b"/>
              <a:pathLst>
                <a:path w="18154" h="17979" extrusionOk="0">
                  <a:moveTo>
                    <a:pt x="0" y="0"/>
                  </a:moveTo>
                  <a:lnTo>
                    <a:pt x="0" y="17978"/>
                  </a:lnTo>
                  <a:lnTo>
                    <a:pt x="18153" y="17978"/>
                  </a:lnTo>
                  <a:lnTo>
                    <a:pt x="18153" y="2218"/>
                  </a:lnTo>
                  <a:cubicBezTo>
                    <a:pt x="18153" y="992"/>
                    <a:pt x="17103" y="0"/>
                    <a:pt x="15877" y="0"/>
                  </a:cubicBezTo>
                  <a:close/>
                </a:path>
              </a:pathLst>
            </a:custGeom>
            <a:solidFill>
              <a:srgbClr val="0526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30"/>
            <p:cNvSpPr/>
            <p:nvPr/>
          </p:nvSpPr>
          <p:spPr>
            <a:xfrm>
              <a:off x="4239000" y="2257725"/>
              <a:ext cx="789500" cy="677125"/>
            </a:xfrm>
            <a:custGeom>
              <a:avLst/>
              <a:gdLst/>
              <a:ahLst/>
              <a:cxnLst/>
              <a:rect l="l" t="t" r="r" b="b"/>
              <a:pathLst>
                <a:path w="31580" h="27085" extrusionOk="0">
                  <a:moveTo>
                    <a:pt x="2277" y="1"/>
                  </a:moveTo>
                  <a:cubicBezTo>
                    <a:pt x="993" y="1"/>
                    <a:pt x="1" y="993"/>
                    <a:pt x="1" y="2277"/>
                  </a:cubicBezTo>
                  <a:lnTo>
                    <a:pt x="1" y="27085"/>
                  </a:lnTo>
                  <a:lnTo>
                    <a:pt x="31579" y="27085"/>
                  </a:lnTo>
                  <a:lnTo>
                    <a:pt x="31579" y="2277"/>
                  </a:lnTo>
                  <a:cubicBezTo>
                    <a:pt x="31579" y="993"/>
                    <a:pt x="30587" y="1"/>
                    <a:pt x="29303" y="1"/>
                  </a:cubicBezTo>
                  <a:close/>
                </a:path>
              </a:pathLst>
            </a:custGeom>
            <a:solidFill>
              <a:srgbClr val="0526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30"/>
            <p:cNvSpPr/>
            <p:nvPr/>
          </p:nvSpPr>
          <p:spPr>
            <a:xfrm>
              <a:off x="3671350" y="3047200"/>
              <a:ext cx="1924800" cy="230575"/>
            </a:xfrm>
            <a:custGeom>
              <a:avLst/>
              <a:gdLst/>
              <a:ahLst/>
              <a:cxnLst/>
              <a:rect l="l" t="t" r="r" b="b"/>
              <a:pathLst>
                <a:path w="76992" h="9223" extrusionOk="0">
                  <a:moveTo>
                    <a:pt x="1" y="0"/>
                  </a:moveTo>
                  <a:lnTo>
                    <a:pt x="1" y="6946"/>
                  </a:lnTo>
                  <a:cubicBezTo>
                    <a:pt x="1" y="8172"/>
                    <a:pt x="1051" y="9223"/>
                    <a:pt x="2277" y="9223"/>
                  </a:cubicBezTo>
                  <a:lnTo>
                    <a:pt x="74715" y="9223"/>
                  </a:lnTo>
                  <a:cubicBezTo>
                    <a:pt x="75941" y="9223"/>
                    <a:pt x="76991" y="8172"/>
                    <a:pt x="76991" y="6946"/>
                  </a:cubicBezTo>
                  <a:lnTo>
                    <a:pt x="76991" y="0"/>
                  </a:lnTo>
                  <a:close/>
                </a:path>
              </a:pathLst>
            </a:custGeom>
            <a:solidFill>
              <a:srgbClr val="0526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30"/>
            <p:cNvSpPr/>
            <p:nvPr/>
          </p:nvSpPr>
          <p:spPr>
            <a:xfrm>
              <a:off x="3671350" y="2596275"/>
              <a:ext cx="453875" cy="340050"/>
            </a:xfrm>
            <a:custGeom>
              <a:avLst/>
              <a:gdLst/>
              <a:ahLst/>
              <a:cxnLst/>
              <a:rect l="l" t="t" r="r" b="b"/>
              <a:pathLst>
                <a:path w="18155" h="13602" extrusionOk="0">
                  <a:moveTo>
                    <a:pt x="2277" y="1"/>
                  </a:moveTo>
                  <a:cubicBezTo>
                    <a:pt x="1051" y="1"/>
                    <a:pt x="1" y="1051"/>
                    <a:pt x="1" y="2277"/>
                  </a:cubicBezTo>
                  <a:lnTo>
                    <a:pt x="1" y="13601"/>
                  </a:lnTo>
                  <a:lnTo>
                    <a:pt x="18154" y="13601"/>
                  </a:lnTo>
                  <a:lnTo>
                    <a:pt x="18154" y="1"/>
                  </a:lnTo>
                  <a:close/>
                </a:path>
              </a:pathLst>
            </a:custGeom>
            <a:solidFill>
              <a:srgbClr val="0526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643" name="Google Shape;643;p30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rgbClr val="48FFD5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6" name="Google Shape;629;p30">
            <a:extLst>
              <a:ext uri="{FF2B5EF4-FFF2-40B4-BE49-F238E27FC236}">
                <a16:creationId xmlns:a16="http://schemas.microsoft.com/office/drawing/2014/main" id="{A753EFBC-87AE-4144-9C24-61656A3A27DC}"/>
              </a:ext>
            </a:extLst>
          </p:cNvPr>
          <p:cNvGrpSpPr/>
          <p:nvPr/>
        </p:nvGrpSpPr>
        <p:grpSpPr>
          <a:xfrm>
            <a:off x="4294548" y="1976108"/>
            <a:ext cx="459642" cy="459463"/>
            <a:chOff x="3671350" y="1353725"/>
            <a:chExt cx="1924800" cy="1924050"/>
          </a:xfrm>
        </p:grpSpPr>
        <p:sp>
          <p:nvSpPr>
            <p:cNvPr id="37" name="Google Shape;630;p30">
              <a:extLst>
                <a:ext uri="{FF2B5EF4-FFF2-40B4-BE49-F238E27FC236}">
                  <a16:creationId xmlns:a16="http://schemas.microsoft.com/office/drawing/2014/main" id="{C01BE811-8627-41D1-8219-871E05B05775}"/>
                </a:ext>
              </a:extLst>
            </p:cNvPr>
            <p:cNvSpPr/>
            <p:nvPr/>
          </p:nvSpPr>
          <p:spPr>
            <a:xfrm>
              <a:off x="4220050" y="1353725"/>
              <a:ext cx="827425" cy="783525"/>
            </a:xfrm>
            <a:custGeom>
              <a:avLst/>
              <a:gdLst/>
              <a:ahLst/>
              <a:cxnLst/>
              <a:rect l="l" t="t" r="r" b="b"/>
              <a:pathLst>
                <a:path w="33097" h="31341" extrusionOk="0">
                  <a:moveTo>
                    <a:pt x="16628" y="0"/>
                  </a:moveTo>
                  <a:cubicBezTo>
                    <a:pt x="15804" y="0"/>
                    <a:pt x="14972" y="380"/>
                    <a:pt x="14593" y="1138"/>
                  </a:cubicBezTo>
                  <a:lnTo>
                    <a:pt x="10740" y="9018"/>
                  </a:lnTo>
                  <a:lnTo>
                    <a:pt x="2160" y="10244"/>
                  </a:lnTo>
                  <a:cubicBezTo>
                    <a:pt x="1284" y="10419"/>
                    <a:pt x="584" y="11003"/>
                    <a:pt x="292" y="11762"/>
                  </a:cubicBezTo>
                  <a:cubicBezTo>
                    <a:pt x="0" y="12579"/>
                    <a:pt x="234" y="13455"/>
                    <a:pt x="876" y="14097"/>
                  </a:cubicBezTo>
                  <a:lnTo>
                    <a:pt x="7121" y="20167"/>
                  </a:lnTo>
                  <a:lnTo>
                    <a:pt x="5662" y="28689"/>
                  </a:lnTo>
                  <a:cubicBezTo>
                    <a:pt x="5487" y="29565"/>
                    <a:pt x="5837" y="30382"/>
                    <a:pt x="6538" y="30907"/>
                  </a:cubicBezTo>
                  <a:cubicBezTo>
                    <a:pt x="6919" y="31193"/>
                    <a:pt x="7352" y="31341"/>
                    <a:pt x="7799" y="31341"/>
                  </a:cubicBezTo>
                  <a:cubicBezTo>
                    <a:pt x="8173" y="31341"/>
                    <a:pt x="8558" y="31237"/>
                    <a:pt x="8931" y="31024"/>
                  </a:cubicBezTo>
                  <a:lnTo>
                    <a:pt x="16577" y="27055"/>
                  </a:lnTo>
                  <a:lnTo>
                    <a:pt x="24224" y="31024"/>
                  </a:lnTo>
                  <a:cubicBezTo>
                    <a:pt x="24579" y="31216"/>
                    <a:pt x="24974" y="31317"/>
                    <a:pt x="25370" y="31317"/>
                  </a:cubicBezTo>
                  <a:cubicBezTo>
                    <a:pt x="25820" y="31317"/>
                    <a:pt x="26272" y="31187"/>
                    <a:pt x="26675" y="30907"/>
                  </a:cubicBezTo>
                  <a:cubicBezTo>
                    <a:pt x="27376" y="30382"/>
                    <a:pt x="27668" y="29507"/>
                    <a:pt x="27551" y="28689"/>
                  </a:cubicBezTo>
                  <a:lnTo>
                    <a:pt x="26092" y="20167"/>
                  </a:lnTo>
                  <a:lnTo>
                    <a:pt x="32279" y="14097"/>
                  </a:lnTo>
                  <a:cubicBezTo>
                    <a:pt x="32863" y="13513"/>
                    <a:pt x="33096" y="12637"/>
                    <a:pt x="32863" y="11762"/>
                  </a:cubicBezTo>
                  <a:cubicBezTo>
                    <a:pt x="32571" y="11003"/>
                    <a:pt x="31929" y="10361"/>
                    <a:pt x="31053" y="10244"/>
                  </a:cubicBezTo>
                  <a:lnTo>
                    <a:pt x="22473" y="9018"/>
                  </a:lnTo>
                  <a:lnTo>
                    <a:pt x="18620" y="1138"/>
                  </a:lnTo>
                  <a:cubicBezTo>
                    <a:pt x="18270" y="380"/>
                    <a:pt x="17453" y="0"/>
                    <a:pt x="16628" y="0"/>
                  </a:cubicBezTo>
                  <a:close/>
                </a:path>
              </a:pathLst>
            </a:custGeom>
            <a:solidFill>
              <a:srgbClr val="0526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631;p30">
              <a:extLst>
                <a:ext uri="{FF2B5EF4-FFF2-40B4-BE49-F238E27FC236}">
                  <a16:creationId xmlns:a16="http://schemas.microsoft.com/office/drawing/2014/main" id="{581DE57B-374F-48F1-A9B8-E12F4FBC7357}"/>
                </a:ext>
              </a:extLst>
            </p:cNvPr>
            <p:cNvSpPr/>
            <p:nvPr/>
          </p:nvSpPr>
          <p:spPr>
            <a:xfrm>
              <a:off x="5142300" y="2483925"/>
              <a:ext cx="453850" cy="449475"/>
            </a:xfrm>
            <a:custGeom>
              <a:avLst/>
              <a:gdLst/>
              <a:ahLst/>
              <a:cxnLst/>
              <a:rect l="l" t="t" r="r" b="b"/>
              <a:pathLst>
                <a:path w="18154" h="17979" extrusionOk="0">
                  <a:moveTo>
                    <a:pt x="0" y="0"/>
                  </a:moveTo>
                  <a:lnTo>
                    <a:pt x="0" y="17978"/>
                  </a:lnTo>
                  <a:lnTo>
                    <a:pt x="18153" y="17978"/>
                  </a:lnTo>
                  <a:lnTo>
                    <a:pt x="18153" y="2218"/>
                  </a:lnTo>
                  <a:cubicBezTo>
                    <a:pt x="18153" y="992"/>
                    <a:pt x="17103" y="0"/>
                    <a:pt x="15877" y="0"/>
                  </a:cubicBezTo>
                  <a:close/>
                </a:path>
              </a:pathLst>
            </a:custGeom>
            <a:solidFill>
              <a:srgbClr val="0526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632;p30">
              <a:extLst>
                <a:ext uri="{FF2B5EF4-FFF2-40B4-BE49-F238E27FC236}">
                  <a16:creationId xmlns:a16="http://schemas.microsoft.com/office/drawing/2014/main" id="{1F374D33-B705-47D4-8EA7-42DC971B7EA9}"/>
                </a:ext>
              </a:extLst>
            </p:cNvPr>
            <p:cNvSpPr/>
            <p:nvPr/>
          </p:nvSpPr>
          <p:spPr>
            <a:xfrm>
              <a:off x="4239000" y="2257725"/>
              <a:ext cx="789500" cy="677125"/>
            </a:xfrm>
            <a:custGeom>
              <a:avLst/>
              <a:gdLst/>
              <a:ahLst/>
              <a:cxnLst/>
              <a:rect l="l" t="t" r="r" b="b"/>
              <a:pathLst>
                <a:path w="31580" h="27085" extrusionOk="0">
                  <a:moveTo>
                    <a:pt x="2277" y="1"/>
                  </a:moveTo>
                  <a:cubicBezTo>
                    <a:pt x="993" y="1"/>
                    <a:pt x="1" y="993"/>
                    <a:pt x="1" y="2277"/>
                  </a:cubicBezTo>
                  <a:lnTo>
                    <a:pt x="1" y="27085"/>
                  </a:lnTo>
                  <a:lnTo>
                    <a:pt x="31579" y="27085"/>
                  </a:lnTo>
                  <a:lnTo>
                    <a:pt x="31579" y="2277"/>
                  </a:lnTo>
                  <a:cubicBezTo>
                    <a:pt x="31579" y="993"/>
                    <a:pt x="30587" y="1"/>
                    <a:pt x="29303" y="1"/>
                  </a:cubicBezTo>
                  <a:close/>
                </a:path>
              </a:pathLst>
            </a:custGeom>
            <a:solidFill>
              <a:srgbClr val="0526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633;p30">
              <a:extLst>
                <a:ext uri="{FF2B5EF4-FFF2-40B4-BE49-F238E27FC236}">
                  <a16:creationId xmlns:a16="http://schemas.microsoft.com/office/drawing/2014/main" id="{81F512AD-D26A-4560-A0FB-64515742761A}"/>
                </a:ext>
              </a:extLst>
            </p:cNvPr>
            <p:cNvSpPr/>
            <p:nvPr/>
          </p:nvSpPr>
          <p:spPr>
            <a:xfrm>
              <a:off x="3671350" y="3047200"/>
              <a:ext cx="1924800" cy="230575"/>
            </a:xfrm>
            <a:custGeom>
              <a:avLst/>
              <a:gdLst/>
              <a:ahLst/>
              <a:cxnLst/>
              <a:rect l="l" t="t" r="r" b="b"/>
              <a:pathLst>
                <a:path w="76992" h="9223" extrusionOk="0">
                  <a:moveTo>
                    <a:pt x="1" y="0"/>
                  </a:moveTo>
                  <a:lnTo>
                    <a:pt x="1" y="6946"/>
                  </a:lnTo>
                  <a:cubicBezTo>
                    <a:pt x="1" y="8172"/>
                    <a:pt x="1051" y="9223"/>
                    <a:pt x="2277" y="9223"/>
                  </a:cubicBezTo>
                  <a:lnTo>
                    <a:pt x="74715" y="9223"/>
                  </a:lnTo>
                  <a:cubicBezTo>
                    <a:pt x="75941" y="9223"/>
                    <a:pt x="76991" y="8172"/>
                    <a:pt x="76991" y="6946"/>
                  </a:cubicBezTo>
                  <a:lnTo>
                    <a:pt x="76991" y="0"/>
                  </a:lnTo>
                  <a:close/>
                </a:path>
              </a:pathLst>
            </a:custGeom>
            <a:solidFill>
              <a:srgbClr val="0526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634;p30">
              <a:extLst>
                <a:ext uri="{FF2B5EF4-FFF2-40B4-BE49-F238E27FC236}">
                  <a16:creationId xmlns:a16="http://schemas.microsoft.com/office/drawing/2014/main" id="{E1F938B9-78A1-4DC1-9D1A-8158F5460F02}"/>
                </a:ext>
              </a:extLst>
            </p:cNvPr>
            <p:cNvSpPr/>
            <p:nvPr/>
          </p:nvSpPr>
          <p:spPr>
            <a:xfrm>
              <a:off x="3671350" y="2596275"/>
              <a:ext cx="453875" cy="340050"/>
            </a:xfrm>
            <a:custGeom>
              <a:avLst/>
              <a:gdLst/>
              <a:ahLst/>
              <a:cxnLst/>
              <a:rect l="l" t="t" r="r" b="b"/>
              <a:pathLst>
                <a:path w="18155" h="13602" extrusionOk="0">
                  <a:moveTo>
                    <a:pt x="2277" y="1"/>
                  </a:moveTo>
                  <a:cubicBezTo>
                    <a:pt x="1051" y="1"/>
                    <a:pt x="1" y="1051"/>
                    <a:pt x="1" y="2277"/>
                  </a:cubicBezTo>
                  <a:lnTo>
                    <a:pt x="1" y="13601"/>
                  </a:lnTo>
                  <a:lnTo>
                    <a:pt x="18154" y="13601"/>
                  </a:lnTo>
                  <a:lnTo>
                    <a:pt x="18154" y="1"/>
                  </a:lnTo>
                  <a:close/>
                </a:path>
              </a:pathLst>
            </a:custGeom>
            <a:solidFill>
              <a:srgbClr val="0526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" name="Google Shape;629;p30">
            <a:extLst>
              <a:ext uri="{FF2B5EF4-FFF2-40B4-BE49-F238E27FC236}">
                <a16:creationId xmlns:a16="http://schemas.microsoft.com/office/drawing/2014/main" id="{5713A67C-EDA1-4CCA-9E3B-6E7C329DBC97}"/>
              </a:ext>
            </a:extLst>
          </p:cNvPr>
          <p:cNvGrpSpPr/>
          <p:nvPr/>
        </p:nvGrpSpPr>
        <p:grpSpPr>
          <a:xfrm>
            <a:off x="6633154" y="1672012"/>
            <a:ext cx="459642" cy="459463"/>
            <a:chOff x="3671350" y="1353725"/>
            <a:chExt cx="1924800" cy="1924050"/>
          </a:xfrm>
        </p:grpSpPr>
        <p:sp>
          <p:nvSpPr>
            <p:cNvPr id="43" name="Google Shape;630;p30">
              <a:extLst>
                <a:ext uri="{FF2B5EF4-FFF2-40B4-BE49-F238E27FC236}">
                  <a16:creationId xmlns:a16="http://schemas.microsoft.com/office/drawing/2014/main" id="{695CD356-B552-451A-B41C-02FCF6378215}"/>
                </a:ext>
              </a:extLst>
            </p:cNvPr>
            <p:cNvSpPr/>
            <p:nvPr/>
          </p:nvSpPr>
          <p:spPr>
            <a:xfrm>
              <a:off x="4220050" y="1353725"/>
              <a:ext cx="827425" cy="783525"/>
            </a:xfrm>
            <a:custGeom>
              <a:avLst/>
              <a:gdLst/>
              <a:ahLst/>
              <a:cxnLst/>
              <a:rect l="l" t="t" r="r" b="b"/>
              <a:pathLst>
                <a:path w="33097" h="31341" extrusionOk="0">
                  <a:moveTo>
                    <a:pt x="16628" y="0"/>
                  </a:moveTo>
                  <a:cubicBezTo>
                    <a:pt x="15804" y="0"/>
                    <a:pt x="14972" y="380"/>
                    <a:pt x="14593" y="1138"/>
                  </a:cubicBezTo>
                  <a:lnTo>
                    <a:pt x="10740" y="9018"/>
                  </a:lnTo>
                  <a:lnTo>
                    <a:pt x="2160" y="10244"/>
                  </a:lnTo>
                  <a:cubicBezTo>
                    <a:pt x="1284" y="10419"/>
                    <a:pt x="584" y="11003"/>
                    <a:pt x="292" y="11762"/>
                  </a:cubicBezTo>
                  <a:cubicBezTo>
                    <a:pt x="0" y="12579"/>
                    <a:pt x="234" y="13455"/>
                    <a:pt x="876" y="14097"/>
                  </a:cubicBezTo>
                  <a:lnTo>
                    <a:pt x="7121" y="20167"/>
                  </a:lnTo>
                  <a:lnTo>
                    <a:pt x="5662" y="28689"/>
                  </a:lnTo>
                  <a:cubicBezTo>
                    <a:pt x="5487" y="29565"/>
                    <a:pt x="5837" y="30382"/>
                    <a:pt x="6538" y="30907"/>
                  </a:cubicBezTo>
                  <a:cubicBezTo>
                    <a:pt x="6919" y="31193"/>
                    <a:pt x="7352" y="31341"/>
                    <a:pt x="7799" y="31341"/>
                  </a:cubicBezTo>
                  <a:cubicBezTo>
                    <a:pt x="8173" y="31341"/>
                    <a:pt x="8558" y="31237"/>
                    <a:pt x="8931" y="31024"/>
                  </a:cubicBezTo>
                  <a:lnTo>
                    <a:pt x="16577" y="27055"/>
                  </a:lnTo>
                  <a:lnTo>
                    <a:pt x="24224" y="31024"/>
                  </a:lnTo>
                  <a:cubicBezTo>
                    <a:pt x="24579" y="31216"/>
                    <a:pt x="24974" y="31317"/>
                    <a:pt x="25370" y="31317"/>
                  </a:cubicBezTo>
                  <a:cubicBezTo>
                    <a:pt x="25820" y="31317"/>
                    <a:pt x="26272" y="31187"/>
                    <a:pt x="26675" y="30907"/>
                  </a:cubicBezTo>
                  <a:cubicBezTo>
                    <a:pt x="27376" y="30382"/>
                    <a:pt x="27668" y="29507"/>
                    <a:pt x="27551" y="28689"/>
                  </a:cubicBezTo>
                  <a:lnTo>
                    <a:pt x="26092" y="20167"/>
                  </a:lnTo>
                  <a:lnTo>
                    <a:pt x="32279" y="14097"/>
                  </a:lnTo>
                  <a:cubicBezTo>
                    <a:pt x="32863" y="13513"/>
                    <a:pt x="33096" y="12637"/>
                    <a:pt x="32863" y="11762"/>
                  </a:cubicBezTo>
                  <a:cubicBezTo>
                    <a:pt x="32571" y="11003"/>
                    <a:pt x="31929" y="10361"/>
                    <a:pt x="31053" y="10244"/>
                  </a:cubicBezTo>
                  <a:lnTo>
                    <a:pt x="22473" y="9018"/>
                  </a:lnTo>
                  <a:lnTo>
                    <a:pt x="18620" y="1138"/>
                  </a:lnTo>
                  <a:cubicBezTo>
                    <a:pt x="18270" y="380"/>
                    <a:pt x="17453" y="0"/>
                    <a:pt x="16628" y="0"/>
                  </a:cubicBezTo>
                  <a:close/>
                </a:path>
              </a:pathLst>
            </a:custGeom>
            <a:solidFill>
              <a:srgbClr val="0526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631;p30">
              <a:extLst>
                <a:ext uri="{FF2B5EF4-FFF2-40B4-BE49-F238E27FC236}">
                  <a16:creationId xmlns:a16="http://schemas.microsoft.com/office/drawing/2014/main" id="{4D44EEC1-838E-4CD7-8EEF-03AAD80F181B}"/>
                </a:ext>
              </a:extLst>
            </p:cNvPr>
            <p:cNvSpPr/>
            <p:nvPr/>
          </p:nvSpPr>
          <p:spPr>
            <a:xfrm>
              <a:off x="5142300" y="2483925"/>
              <a:ext cx="453850" cy="449475"/>
            </a:xfrm>
            <a:custGeom>
              <a:avLst/>
              <a:gdLst/>
              <a:ahLst/>
              <a:cxnLst/>
              <a:rect l="l" t="t" r="r" b="b"/>
              <a:pathLst>
                <a:path w="18154" h="17979" extrusionOk="0">
                  <a:moveTo>
                    <a:pt x="0" y="0"/>
                  </a:moveTo>
                  <a:lnTo>
                    <a:pt x="0" y="17978"/>
                  </a:lnTo>
                  <a:lnTo>
                    <a:pt x="18153" y="17978"/>
                  </a:lnTo>
                  <a:lnTo>
                    <a:pt x="18153" y="2218"/>
                  </a:lnTo>
                  <a:cubicBezTo>
                    <a:pt x="18153" y="992"/>
                    <a:pt x="17103" y="0"/>
                    <a:pt x="15877" y="0"/>
                  </a:cubicBezTo>
                  <a:close/>
                </a:path>
              </a:pathLst>
            </a:custGeom>
            <a:solidFill>
              <a:srgbClr val="0526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632;p30">
              <a:extLst>
                <a:ext uri="{FF2B5EF4-FFF2-40B4-BE49-F238E27FC236}">
                  <a16:creationId xmlns:a16="http://schemas.microsoft.com/office/drawing/2014/main" id="{BF575C34-4499-47E9-8121-3E9DF2C0DC99}"/>
                </a:ext>
              </a:extLst>
            </p:cNvPr>
            <p:cNvSpPr/>
            <p:nvPr/>
          </p:nvSpPr>
          <p:spPr>
            <a:xfrm>
              <a:off x="4239000" y="2257725"/>
              <a:ext cx="789500" cy="677125"/>
            </a:xfrm>
            <a:custGeom>
              <a:avLst/>
              <a:gdLst/>
              <a:ahLst/>
              <a:cxnLst/>
              <a:rect l="l" t="t" r="r" b="b"/>
              <a:pathLst>
                <a:path w="31580" h="27085" extrusionOk="0">
                  <a:moveTo>
                    <a:pt x="2277" y="1"/>
                  </a:moveTo>
                  <a:cubicBezTo>
                    <a:pt x="993" y="1"/>
                    <a:pt x="1" y="993"/>
                    <a:pt x="1" y="2277"/>
                  </a:cubicBezTo>
                  <a:lnTo>
                    <a:pt x="1" y="27085"/>
                  </a:lnTo>
                  <a:lnTo>
                    <a:pt x="31579" y="27085"/>
                  </a:lnTo>
                  <a:lnTo>
                    <a:pt x="31579" y="2277"/>
                  </a:lnTo>
                  <a:cubicBezTo>
                    <a:pt x="31579" y="993"/>
                    <a:pt x="30587" y="1"/>
                    <a:pt x="29303" y="1"/>
                  </a:cubicBezTo>
                  <a:close/>
                </a:path>
              </a:pathLst>
            </a:custGeom>
            <a:solidFill>
              <a:srgbClr val="0526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633;p30">
              <a:extLst>
                <a:ext uri="{FF2B5EF4-FFF2-40B4-BE49-F238E27FC236}">
                  <a16:creationId xmlns:a16="http://schemas.microsoft.com/office/drawing/2014/main" id="{DB02F36B-106F-429C-B133-96C8632415B2}"/>
                </a:ext>
              </a:extLst>
            </p:cNvPr>
            <p:cNvSpPr/>
            <p:nvPr/>
          </p:nvSpPr>
          <p:spPr>
            <a:xfrm>
              <a:off x="3671350" y="3047200"/>
              <a:ext cx="1924800" cy="230575"/>
            </a:xfrm>
            <a:custGeom>
              <a:avLst/>
              <a:gdLst/>
              <a:ahLst/>
              <a:cxnLst/>
              <a:rect l="l" t="t" r="r" b="b"/>
              <a:pathLst>
                <a:path w="76992" h="9223" extrusionOk="0">
                  <a:moveTo>
                    <a:pt x="1" y="0"/>
                  </a:moveTo>
                  <a:lnTo>
                    <a:pt x="1" y="6946"/>
                  </a:lnTo>
                  <a:cubicBezTo>
                    <a:pt x="1" y="8172"/>
                    <a:pt x="1051" y="9223"/>
                    <a:pt x="2277" y="9223"/>
                  </a:cubicBezTo>
                  <a:lnTo>
                    <a:pt x="74715" y="9223"/>
                  </a:lnTo>
                  <a:cubicBezTo>
                    <a:pt x="75941" y="9223"/>
                    <a:pt x="76991" y="8172"/>
                    <a:pt x="76991" y="6946"/>
                  </a:cubicBezTo>
                  <a:lnTo>
                    <a:pt x="76991" y="0"/>
                  </a:lnTo>
                  <a:close/>
                </a:path>
              </a:pathLst>
            </a:custGeom>
            <a:solidFill>
              <a:srgbClr val="0526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634;p30">
              <a:extLst>
                <a:ext uri="{FF2B5EF4-FFF2-40B4-BE49-F238E27FC236}">
                  <a16:creationId xmlns:a16="http://schemas.microsoft.com/office/drawing/2014/main" id="{11E26279-A274-4531-8C2E-EC718EA32098}"/>
                </a:ext>
              </a:extLst>
            </p:cNvPr>
            <p:cNvSpPr/>
            <p:nvPr/>
          </p:nvSpPr>
          <p:spPr>
            <a:xfrm>
              <a:off x="3671350" y="2596275"/>
              <a:ext cx="453875" cy="340050"/>
            </a:xfrm>
            <a:custGeom>
              <a:avLst/>
              <a:gdLst/>
              <a:ahLst/>
              <a:cxnLst/>
              <a:rect l="l" t="t" r="r" b="b"/>
              <a:pathLst>
                <a:path w="18155" h="13602" extrusionOk="0">
                  <a:moveTo>
                    <a:pt x="2277" y="1"/>
                  </a:moveTo>
                  <a:cubicBezTo>
                    <a:pt x="1051" y="1"/>
                    <a:pt x="1" y="1051"/>
                    <a:pt x="1" y="2277"/>
                  </a:cubicBezTo>
                  <a:lnTo>
                    <a:pt x="1" y="13601"/>
                  </a:lnTo>
                  <a:lnTo>
                    <a:pt x="18154" y="13601"/>
                  </a:lnTo>
                  <a:lnTo>
                    <a:pt x="18154" y="1"/>
                  </a:lnTo>
                  <a:close/>
                </a:path>
              </a:pathLst>
            </a:custGeom>
            <a:solidFill>
              <a:srgbClr val="0526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1" name="Imagem 30">
            <a:extLst>
              <a:ext uri="{FF2B5EF4-FFF2-40B4-BE49-F238E27FC236}">
                <a16:creationId xmlns:a16="http://schemas.microsoft.com/office/drawing/2014/main" id="{BF19E2E8-D8D0-4E64-A8D0-46DF3BC95F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7071" y="112542"/>
            <a:ext cx="444093" cy="444093"/>
          </a:xfrm>
          <a:prstGeom prst="rect">
            <a:avLst/>
          </a:prstGeom>
        </p:spPr>
      </p:pic>
      <p:sp>
        <p:nvSpPr>
          <p:cNvPr id="32" name="Google Shape;375;p25">
            <a:extLst>
              <a:ext uri="{FF2B5EF4-FFF2-40B4-BE49-F238E27FC236}">
                <a16:creationId xmlns:a16="http://schemas.microsoft.com/office/drawing/2014/main" id="{76D34C2E-3F21-4B5D-9FA6-991926AD0FBB}"/>
              </a:ext>
            </a:extLst>
          </p:cNvPr>
          <p:cNvSpPr/>
          <p:nvPr/>
        </p:nvSpPr>
        <p:spPr>
          <a:xfrm>
            <a:off x="-1134738" y="3073421"/>
            <a:ext cx="2563026" cy="2560152"/>
          </a:xfrm>
          <a:custGeom>
            <a:avLst/>
            <a:gdLst/>
            <a:ahLst/>
            <a:cxnLst/>
            <a:rect l="l" t="t" r="r" b="b"/>
            <a:pathLst>
              <a:path w="39235" h="39191" fill="none" extrusionOk="0">
                <a:moveTo>
                  <a:pt x="37487" y="27817"/>
                </a:moveTo>
                <a:lnTo>
                  <a:pt x="39234" y="20661"/>
                </a:lnTo>
                <a:lnTo>
                  <a:pt x="34719" y="19511"/>
                </a:lnTo>
                <a:cubicBezTo>
                  <a:pt x="34676" y="18062"/>
                  <a:pt x="34420" y="16614"/>
                  <a:pt x="33952" y="15251"/>
                </a:cubicBezTo>
                <a:lnTo>
                  <a:pt x="38041" y="12780"/>
                </a:lnTo>
                <a:lnTo>
                  <a:pt x="34250" y="6475"/>
                </a:lnTo>
                <a:lnTo>
                  <a:pt x="30075" y="8989"/>
                </a:lnTo>
                <a:cubicBezTo>
                  <a:pt x="29053" y="8009"/>
                  <a:pt x="27903" y="7157"/>
                  <a:pt x="26668" y="6475"/>
                </a:cubicBezTo>
                <a:lnTo>
                  <a:pt x="27860" y="1747"/>
                </a:lnTo>
                <a:lnTo>
                  <a:pt x="20704" y="1"/>
                </a:lnTo>
                <a:lnTo>
                  <a:pt x="19554" y="4601"/>
                </a:lnTo>
                <a:cubicBezTo>
                  <a:pt x="18105" y="4601"/>
                  <a:pt x="16657" y="4772"/>
                  <a:pt x="15294" y="5155"/>
                </a:cubicBezTo>
                <a:lnTo>
                  <a:pt x="12866" y="1108"/>
                </a:lnTo>
                <a:lnTo>
                  <a:pt x="6518" y="4942"/>
                </a:lnTo>
                <a:lnTo>
                  <a:pt x="8819" y="8776"/>
                </a:lnTo>
                <a:cubicBezTo>
                  <a:pt x="7711" y="9841"/>
                  <a:pt x="6774" y="11033"/>
                  <a:pt x="6007" y="12354"/>
                </a:cubicBezTo>
                <a:lnTo>
                  <a:pt x="1790" y="11289"/>
                </a:lnTo>
                <a:lnTo>
                  <a:pt x="1" y="18531"/>
                </a:lnTo>
                <a:lnTo>
                  <a:pt x="3963" y="19511"/>
                </a:lnTo>
                <a:cubicBezTo>
                  <a:pt x="3920" y="21129"/>
                  <a:pt x="4133" y="22748"/>
                  <a:pt x="4602" y="24282"/>
                </a:cubicBezTo>
                <a:lnTo>
                  <a:pt x="1194" y="26326"/>
                </a:lnTo>
                <a:lnTo>
                  <a:pt x="4985" y="32673"/>
                </a:lnTo>
                <a:lnTo>
                  <a:pt x="8308" y="30671"/>
                </a:lnTo>
                <a:cubicBezTo>
                  <a:pt x="9458" y="31907"/>
                  <a:pt x="10821" y="32886"/>
                  <a:pt x="12312" y="33653"/>
                </a:cubicBezTo>
                <a:lnTo>
                  <a:pt x="11375" y="37402"/>
                </a:lnTo>
                <a:lnTo>
                  <a:pt x="18574" y="39191"/>
                </a:lnTo>
                <a:lnTo>
                  <a:pt x="19511" y="35357"/>
                </a:lnTo>
                <a:cubicBezTo>
                  <a:pt x="21130" y="35357"/>
                  <a:pt x="22748" y="35059"/>
                  <a:pt x="24325" y="34548"/>
                </a:cubicBezTo>
                <a:lnTo>
                  <a:pt x="26412" y="37998"/>
                </a:lnTo>
                <a:lnTo>
                  <a:pt x="32716" y="34164"/>
                </a:lnTo>
                <a:lnTo>
                  <a:pt x="30544" y="30543"/>
                </a:lnTo>
                <a:cubicBezTo>
                  <a:pt x="31609" y="29393"/>
                  <a:pt x="32503" y="28115"/>
                  <a:pt x="33185" y="26710"/>
                </a:cubicBezTo>
                <a:close/>
                <a:moveTo>
                  <a:pt x="26242" y="23430"/>
                </a:moveTo>
                <a:cubicBezTo>
                  <a:pt x="25986" y="23898"/>
                  <a:pt x="25688" y="24367"/>
                  <a:pt x="25347" y="24793"/>
                </a:cubicBezTo>
                <a:cubicBezTo>
                  <a:pt x="22961" y="27902"/>
                  <a:pt x="18574" y="28627"/>
                  <a:pt x="15294" y="26497"/>
                </a:cubicBezTo>
                <a:cubicBezTo>
                  <a:pt x="14953" y="26284"/>
                  <a:pt x="14612" y="26028"/>
                  <a:pt x="14271" y="25730"/>
                </a:cubicBezTo>
                <a:cubicBezTo>
                  <a:pt x="12993" y="24622"/>
                  <a:pt x="12141" y="23131"/>
                  <a:pt x="11843" y="21470"/>
                </a:cubicBezTo>
                <a:cubicBezTo>
                  <a:pt x="11715" y="21001"/>
                  <a:pt x="11673" y="20490"/>
                  <a:pt x="11673" y="20022"/>
                </a:cubicBezTo>
                <a:cubicBezTo>
                  <a:pt x="11673" y="19383"/>
                  <a:pt x="11758" y="18744"/>
                  <a:pt x="11886" y="18147"/>
                </a:cubicBezTo>
                <a:cubicBezTo>
                  <a:pt x="13036" y="13249"/>
                  <a:pt x="18574" y="10778"/>
                  <a:pt x="23004" y="13249"/>
                </a:cubicBezTo>
                <a:cubicBezTo>
                  <a:pt x="23600" y="13589"/>
                  <a:pt x="24197" y="14015"/>
                  <a:pt x="24708" y="14484"/>
                </a:cubicBezTo>
                <a:cubicBezTo>
                  <a:pt x="26625" y="16401"/>
                  <a:pt x="27434" y="19212"/>
                  <a:pt x="26838" y="21853"/>
                </a:cubicBezTo>
                <a:cubicBezTo>
                  <a:pt x="26710" y="22407"/>
                  <a:pt x="26497" y="22918"/>
                  <a:pt x="26242" y="23430"/>
                </a:cubicBezTo>
                <a:close/>
              </a:path>
            </a:pathLst>
          </a:custGeom>
          <a:solidFill>
            <a:srgbClr val="48FFD5"/>
          </a:solidFill>
          <a:ln w="26625" cap="flat" cmpd="sng">
            <a:solidFill>
              <a:srgbClr val="1EFFC1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38833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6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6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6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6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6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6" grpId="0" animBg="1"/>
      <p:bldP spid="617" grpId="0" animBg="1"/>
      <p:bldP spid="620" grpId="0" animBg="1"/>
      <p:bldP spid="623" grpId="0"/>
      <p:bldP spid="624" grpId="0"/>
      <p:bldP spid="62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p38"/>
          <p:cNvSpPr txBox="1">
            <a:spLocks noGrp="1"/>
          </p:cNvSpPr>
          <p:nvPr>
            <p:ph type="ctrTitle"/>
          </p:nvPr>
        </p:nvSpPr>
        <p:spPr>
          <a:xfrm>
            <a:off x="4150962" y="2943099"/>
            <a:ext cx="35781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 dirty="0"/>
              <a:t>OBRIGADO</a:t>
            </a:r>
            <a:r>
              <a:rPr lang="es" sz="4800" dirty="0"/>
              <a:t>!</a:t>
            </a:r>
            <a:endParaRPr sz="4800" dirty="0"/>
          </a:p>
        </p:txBody>
      </p:sp>
      <p:grpSp>
        <p:nvGrpSpPr>
          <p:cNvPr id="1124" name="Google Shape;1124;p38"/>
          <p:cNvGrpSpPr/>
          <p:nvPr/>
        </p:nvGrpSpPr>
        <p:grpSpPr>
          <a:xfrm flipH="1">
            <a:off x="-4531426" y="-117297"/>
            <a:ext cx="7324051" cy="5378088"/>
            <a:chOff x="238125" y="262775"/>
            <a:chExt cx="7092825" cy="5151425"/>
          </a:xfrm>
        </p:grpSpPr>
        <p:sp>
          <p:nvSpPr>
            <p:cNvPr id="1125" name="Google Shape;1125;p38"/>
            <p:cNvSpPr/>
            <p:nvPr/>
          </p:nvSpPr>
          <p:spPr>
            <a:xfrm>
              <a:off x="4565450" y="4835675"/>
              <a:ext cx="850200" cy="445800"/>
            </a:xfrm>
            <a:custGeom>
              <a:avLst/>
              <a:gdLst/>
              <a:ahLst/>
              <a:cxnLst/>
              <a:rect l="l" t="t" r="r" b="b"/>
              <a:pathLst>
                <a:path w="34008" h="17832" extrusionOk="0">
                  <a:moveTo>
                    <a:pt x="4203" y="0"/>
                  </a:moveTo>
                  <a:cubicBezTo>
                    <a:pt x="1847" y="0"/>
                    <a:pt x="0" y="1847"/>
                    <a:pt x="0" y="4203"/>
                  </a:cubicBezTo>
                  <a:lnTo>
                    <a:pt x="0" y="13629"/>
                  </a:lnTo>
                  <a:cubicBezTo>
                    <a:pt x="0" y="15921"/>
                    <a:pt x="1847" y="17832"/>
                    <a:pt x="4203" y="17832"/>
                  </a:cubicBezTo>
                  <a:lnTo>
                    <a:pt x="29804" y="17832"/>
                  </a:lnTo>
                  <a:cubicBezTo>
                    <a:pt x="32160" y="17832"/>
                    <a:pt x="34007" y="15921"/>
                    <a:pt x="34007" y="13629"/>
                  </a:cubicBezTo>
                  <a:lnTo>
                    <a:pt x="34007" y="4203"/>
                  </a:lnTo>
                  <a:cubicBezTo>
                    <a:pt x="34007" y="1847"/>
                    <a:pt x="32160" y="0"/>
                    <a:pt x="29804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38"/>
            <p:cNvSpPr/>
            <p:nvPr/>
          </p:nvSpPr>
          <p:spPr>
            <a:xfrm>
              <a:off x="5848675" y="1425000"/>
              <a:ext cx="423525" cy="132575"/>
            </a:xfrm>
            <a:custGeom>
              <a:avLst/>
              <a:gdLst/>
              <a:ahLst/>
              <a:cxnLst/>
              <a:rect l="l" t="t" r="r" b="b"/>
              <a:pathLst>
                <a:path w="16941" h="5303" extrusionOk="0">
                  <a:moveTo>
                    <a:pt x="8470" y="0"/>
                  </a:moveTo>
                  <a:cubicBezTo>
                    <a:pt x="5413" y="0"/>
                    <a:pt x="2357" y="1131"/>
                    <a:pt x="0" y="3392"/>
                  </a:cubicBezTo>
                  <a:lnTo>
                    <a:pt x="1783" y="5302"/>
                  </a:lnTo>
                  <a:cubicBezTo>
                    <a:pt x="3662" y="3487"/>
                    <a:pt x="6082" y="2580"/>
                    <a:pt x="8502" y="2580"/>
                  </a:cubicBezTo>
                  <a:cubicBezTo>
                    <a:pt x="10922" y="2580"/>
                    <a:pt x="13342" y="3487"/>
                    <a:pt x="15221" y="5302"/>
                  </a:cubicBezTo>
                  <a:lnTo>
                    <a:pt x="16940" y="3392"/>
                  </a:lnTo>
                  <a:cubicBezTo>
                    <a:pt x="14584" y="1131"/>
                    <a:pt x="11527" y="0"/>
                    <a:pt x="8470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38"/>
            <p:cNvSpPr/>
            <p:nvPr/>
          </p:nvSpPr>
          <p:spPr>
            <a:xfrm>
              <a:off x="5941025" y="1557925"/>
              <a:ext cx="238825" cy="95175"/>
            </a:xfrm>
            <a:custGeom>
              <a:avLst/>
              <a:gdLst/>
              <a:ahLst/>
              <a:cxnLst/>
              <a:rect l="l" t="t" r="r" b="b"/>
              <a:pathLst>
                <a:path w="9553" h="3807" extrusionOk="0">
                  <a:moveTo>
                    <a:pt x="4752" y="1"/>
                  </a:moveTo>
                  <a:cubicBezTo>
                    <a:pt x="3025" y="1"/>
                    <a:pt x="1306" y="654"/>
                    <a:pt x="0" y="1959"/>
                  </a:cubicBezTo>
                  <a:lnTo>
                    <a:pt x="1783" y="3806"/>
                  </a:lnTo>
                  <a:cubicBezTo>
                    <a:pt x="2611" y="3010"/>
                    <a:pt x="3678" y="2612"/>
                    <a:pt x="4744" y="2612"/>
                  </a:cubicBezTo>
                  <a:cubicBezTo>
                    <a:pt x="5811" y="2612"/>
                    <a:pt x="6878" y="3010"/>
                    <a:pt x="7706" y="3806"/>
                  </a:cubicBezTo>
                  <a:lnTo>
                    <a:pt x="9553" y="1959"/>
                  </a:lnTo>
                  <a:cubicBezTo>
                    <a:pt x="8215" y="654"/>
                    <a:pt x="6480" y="1"/>
                    <a:pt x="4752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38"/>
            <p:cNvSpPr/>
            <p:nvPr/>
          </p:nvSpPr>
          <p:spPr>
            <a:xfrm>
              <a:off x="6009475" y="1680125"/>
              <a:ext cx="119425" cy="102525"/>
            </a:xfrm>
            <a:custGeom>
              <a:avLst/>
              <a:gdLst/>
              <a:ahLst/>
              <a:cxnLst/>
              <a:rect l="l" t="t" r="r" b="b"/>
              <a:pathLst>
                <a:path w="4777" h="4101" extrusionOk="0">
                  <a:moveTo>
                    <a:pt x="2038" y="1"/>
                  </a:moveTo>
                  <a:cubicBezTo>
                    <a:pt x="892" y="1"/>
                    <a:pt x="0" y="892"/>
                    <a:pt x="0" y="2039"/>
                  </a:cubicBezTo>
                  <a:cubicBezTo>
                    <a:pt x="0" y="3288"/>
                    <a:pt x="992" y="4101"/>
                    <a:pt x="2047" y="4101"/>
                  </a:cubicBezTo>
                  <a:cubicBezTo>
                    <a:pt x="2552" y="4101"/>
                    <a:pt x="3071" y="3915"/>
                    <a:pt x="3503" y="3503"/>
                  </a:cubicBezTo>
                  <a:cubicBezTo>
                    <a:pt x="4777" y="2166"/>
                    <a:pt x="3885" y="1"/>
                    <a:pt x="2038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38"/>
            <p:cNvSpPr/>
            <p:nvPr/>
          </p:nvSpPr>
          <p:spPr>
            <a:xfrm>
              <a:off x="5753150" y="1286475"/>
              <a:ext cx="614575" cy="170775"/>
            </a:xfrm>
            <a:custGeom>
              <a:avLst/>
              <a:gdLst/>
              <a:ahLst/>
              <a:cxnLst/>
              <a:rect l="l" t="t" r="r" b="b"/>
              <a:pathLst>
                <a:path w="24583" h="6831" extrusionOk="0">
                  <a:moveTo>
                    <a:pt x="12291" y="1"/>
                  </a:moveTo>
                  <a:cubicBezTo>
                    <a:pt x="7865" y="1"/>
                    <a:pt x="3439" y="1641"/>
                    <a:pt x="0" y="4920"/>
                  </a:cubicBezTo>
                  <a:lnTo>
                    <a:pt x="1783" y="6831"/>
                  </a:lnTo>
                  <a:cubicBezTo>
                    <a:pt x="4713" y="3997"/>
                    <a:pt x="8502" y="2580"/>
                    <a:pt x="12291" y="2580"/>
                  </a:cubicBezTo>
                  <a:cubicBezTo>
                    <a:pt x="16081" y="2580"/>
                    <a:pt x="19870" y="3997"/>
                    <a:pt x="22799" y="6831"/>
                  </a:cubicBezTo>
                  <a:lnTo>
                    <a:pt x="24582" y="4920"/>
                  </a:lnTo>
                  <a:cubicBezTo>
                    <a:pt x="21143" y="1641"/>
                    <a:pt x="16717" y="1"/>
                    <a:pt x="12291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38"/>
            <p:cNvSpPr/>
            <p:nvPr/>
          </p:nvSpPr>
          <p:spPr>
            <a:xfrm>
              <a:off x="1997375" y="1099025"/>
              <a:ext cx="3593400" cy="4136275"/>
            </a:xfrm>
            <a:custGeom>
              <a:avLst/>
              <a:gdLst/>
              <a:ahLst/>
              <a:cxnLst/>
              <a:rect l="l" t="t" r="r" b="b"/>
              <a:pathLst>
                <a:path w="143736" h="165451" extrusionOk="0">
                  <a:moveTo>
                    <a:pt x="75084" y="96481"/>
                  </a:moveTo>
                  <a:cubicBezTo>
                    <a:pt x="75020" y="96545"/>
                    <a:pt x="74957" y="96609"/>
                    <a:pt x="74893" y="96609"/>
                  </a:cubicBezTo>
                  <a:cubicBezTo>
                    <a:pt x="74957" y="96545"/>
                    <a:pt x="75020" y="96545"/>
                    <a:pt x="75084" y="96481"/>
                  </a:cubicBezTo>
                  <a:close/>
                  <a:moveTo>
                    <a:pt x="74000" y="97376"/>
                  </a:moveTo>
                  <a:cubicBezTo>
                    <a:pt x="73937" y="97501"/>
                    <a:pt x="73874" y="97565"/>
                    <a:pt x="73874" y="97691"/>
                  </a:cubicBezTo>
                  <a:lnTo>
                    <a:pt x="73874" y="97628"/>
                  </a:lnTo>
                  <a:cubicBezTo>
                    <a:pt x="73874" y="97564"/>
                    <a:pt x="73937" y="97501"/>
                    <a:pt x="74000" y="97376"/>
                  </a:cubicBezTo>
                  <a:close/>
                  <a:moveTo>
                    <a:pt x="73618" y="98331"/>
                  </a:moveTo>
                  <a:lnTo>
                    <a:pt x="73618" y="98331"/>
                  </a:lnTo>
                  <a:cubicBezTo>
                    <a:pt x="73556" y="98458"/>
                    <a:pt x="73556" y="98648"/>
                    <a:pt x="73556" y="98838"/>
                  </a:cubicBezTo>
                  <a:lnTo>
                    <a:pt x="73556" y="98774"/>
                  </a:lnTo>
                  <a:cubicBezTo>
                    <a:pt x="73556" y="98648"/>
                    <a:pt x="73556" y="98458"/>
                    <a:pt x="73618" y="98331"/>
                  </a:cubicBezTo>
                  <a:close/>
                  <a:moveTo>
                    <a:pt x="87375" y="108709"/>
                  </a:moveTo>
                  <a:cubicBezTo>
                    <a:pt x="87311" y="108709"/>
                    <a:pt x="87248" y="108772"/>
                    <a:pt x="87184" y="108836"/>
                  </a:cubicBezTo>
                  <a:lnTo>
                    <a:pt x="87120" y="108772"/>
                  </a:lnTo>
                  <a:cubicBezTo>
                    <a:pt x="87184" y="108772"/>
                    <a:pt x="87311" y="108709"/>
                    <a:pt x="87375" y="108709"/>
                  </a:cubicBezTo>
                  <a:close/>
                  <a:moveTo>
                    <a:pt x="86929" y="108836"/>
                  </a:moveTo>
                  <a:cubicBezTo>
                    <a:pt x="86866" y="108900"/>
                    <a:pt x="86802" y="108963"/>
                    <a:pt x="86738" y="108963"/>
                  </a:cubicBezTo>
                  <a:lnTo>
                    <a:pt x="86675" y="108963"/>
                  </a:lnTo>
                  <a:cubicBezTo>
                    <a:pt x="86738" y="108963"/>
                    <a:pt x="86802" y="108900"/>
                    <a:pt x="86929" y="108836"/>
                  </a:cubicBezTo>
                  <a:close/>
                  <a:moveTo>
                    <a:pt x="85783" y="109728"/>
                  </a:moveTo>
                  <a:cubicBezTo>
                    <a:pt x="85783" y="109855"/>
                    <a:pt x="85719" y="109919"/>
                    <a:pt x="85719" y="110046"/>
                  </a:cubicBezTo>
                  <a:lnTo>
                    <a:pt x="85656" y="110046"/>
                  </a:lnTo>
                  <a:cubicBezTo>
                    <a:pt x="85719" y="109919"/>
                    <a:pt x="85719" y="109855"/>
                    <a:pt x="85783" y="109728"/>
                  </a:cubicBezTo>
                  <a:close/>
                  <a:moveTo>
                    <a:pt x="85592" y="110173"/>
                  </a:moveTo>
                  <a:cubicBezTo>
                    <a:pt x="85528" y="110301"/>
                    <a:pt x="85528" y="110428"/>
                    <a:pt x="85528" y="110492"/>
                  </a:cubicBezTo>
                  <a:lnTo>
                    <a:pt x="85465" y="110492"/>
                  </a:lnTo>
                  <a:cubicBezTo>
                    <a:pt x="85465" y="110428"/>
                    <a:pt x="85528" y="110301"/>
                    <a:pt x="85592" y="110173"/>
                  </a:cubicBezTo>
                  <a:close/>
                  <a:moveTo>
                    <a:pt x="85401" y="110683"/>
                  </a:moveTo>
                  <a:cubicBezTo>
                    <a:pt x="85401" y="110810"/>
                    <a:pt x="85401" y="111001"/>
                    <a:pt x="85401" y="111192"/>
                  </a:cubicBezTo>
                  <a:lnTo>
                    <a:pt x="85337" y="111129"/>
                  </a:lnTo>
                  <a:cubicBezTo>
                    <a:pt x="85337" y="111001"/>
                    <a:pt x="85401" y="110810"/>
                    <a:pt x="85401" y="110683"/>
                  </a:cubicBezTo>
                  <a:close/>
                  <a:moveTo>
                    <a:pt x="96291" y="112156"/>
                  </a:moveTo>
                  <a:cubicBezTo>
                    <a:pt x="96294" y="112284"/>
                    <a:pt x="96355" y="112469"/>
                    <a:pt x="96355" y="112593"/>
                  </a:cubicBezTo>
                  <a:lnTo>
                    <a:pt x="96355" y="112657"/>
                  </a:lnTo>
                  <a:cubicBezTo>
                    <a:pt x="96355" y="112470"/>
                    <a:pt x="96294" y="112284"/>
                    <a:pt x="96291" y="112156"/>
                  </a:cubicBezTo>
                  <a:close/>
                  <a:moveTo>
                    <a:pt x="90432" y="113758"/>
                  </a:moveTo>
                  <a:lnTo>
                    <a:pt x="90432" y="113758"/>
                  </a:lnTo>
                  <a:cubicBezTo>
                    <a:pt x="90432" y="113879"/>
                    <a:pt x="90438" y="113997"/>
                    <a:pt x="90559" y="114058"/>
                  </a:cubicBezTo>
                  <a:lnTo>
                    <a:pt x="90559" y="114122"/>
                  </a:lnTo>
                  <a:cubicBezTo>
                    <a:pt x="90438" y="114001"/>
                    <a:pt x="90432" y="113879"/>
                    <a:pt x="90432" y="113758"/>
                  </a:cubicBezTo>
                  <a:close/>
                  <a:moveTo>
                    <a:pt x="91260" y="113740"/>
                  </a:moveTo>
                  <a:cubicBezTo>
                    <a:pt x="91260" y="113994"/>
                    <a:pt x="91132" y="114185"/>
                    <a:pt x="90878" y="114185"/>
                  </a:cubicBezTo>
                  <a:lnTo>
                    <a:pt x="90814" y="114185"/>
                  </a:lnTo>
                  <a:cubicBezTo>
                    <a:pt x="91069" y="114185"/>
                    <a:pt x="91260" y="113994"/>
                    <a:pt x="91260" y="113740"/>
                  </a:cubicBezTo>
                  <a:close/>
                  <a:moveTo>
                    <a:pt x="73556" y="122167"/>
                  </a:moveTo>
                  <a:cubicBezTo>
                    <a:pt x="73556" y="122287"/>
                    <a:pt x="73552" y="122408"/>
                    <a:pt x="73492" y="122528"/>
                  </a:cubicBezTo>
                  <a:lnTo>
                    <a:pt x="73492" y="122464"/>
                  </a:lnTo>
                  <a:cubicBezTo>
                    <a:pt x="73552" y="122404"/>
                    <a:pt x="73556" y="122287"/>
                    <a:pt x="73556" y="122167"/>
                  </a:cubicBezTo>
                  <a:close/>
                  <a:moveTo>
                    <a:pt x="73236" y="122848"/>
                  </a:moveTo>
                  <a:cubicBezTo>
                    <a:pt x="73173" y="122911"/>
                    <a:pt x="73109" y="122974"/>
                    <a:pt x="72983" y="123037"/>
                  </a:cubicBezTo>
                  <a:lnTo>
                    <a:pt x="72983" y="122974"/>
                  </a:lnTo>
                  <a:cubicBezTo>
                    <a:pt x="73109" y="122974"/>
                    <a:pt x="73173" y="122911"/>
                    <a:pt x="73236" y="122848"/>
                  </a:cubicBezTo>
                  <a:close/>
                  <a:moveTo>
                    <a:pt x="142143" y="18914"/>
                  </a:moveTo>
                  <a:lnTo>
                    <a:pt x="142143" y="121891"/>
                  </a:lnTo>
                  <a:cubicBezTo>
                    <a:pt x="142143" y="124884"/>
                    <a:pt x="139660" y="127368"/>
                    <a:pt x="136667" y="127368"/>
                  </a:cubicBezTo>
                  <a:lnTo>
                    <a:pt x="97947" y="127368"/>
                  </a:lnTo>
                  <a:lnTo>
                    <a:pt x="97947" y="117306"/>
                  </a:lnTo>
                  <a:lnTo>
                    <a:pt x="120172" y="117306"/>
                  </a:lnTo>
                  <a:lnTo>
                    <a:pt x="120172" y="115714"/>
                  </a:lnTo>
                  <a:lnTo>
                    <a:pt x="97947" y="115714"/>
                  </a:lnTo>
                  <a:lnTo>
                    <a:pt x="97947" y="112593"/>
                  </a:lnTo>
                  <a:cubicBezTo>
                    <a:pt x="97947" y="112339"/>
                    <a:pt x="97883" y="112084"/>
                    <a:pt x="97819" y="111829"/>
                  </a:cubicBezTo>
                  <a:lnTo>
                    <a:pt x="133673" y="111829"/>
                  </a:lnTo>
                  <a:lnTo>
                    <a:pt x="133673" y="110237"/>
                  </a:lnTo>
                  <a:lnTo>
                    <a:pt x="97119" y="110237"/>
                  </a:lnTo>
                  <a:cubicBezTo>
                    <a:pt x="96355" y="109154"/>
                    <a:pt x="95145" y="108581"/>
                    <a:pt x="93871" y="108581"/>
                  </a:cubicBezTo>
                  <a:lnTo>
                    <a:pt x="93744" y="108581"/>
                  </a:lnTo>
                  <a:cubicBezTo>
                    <a:pt x="92916" y="108581"/>
                    <a:pt x="92152" y="108836"/>
                    <a:pt x="91515" y="109345"/>
                  </a:cubicBezTo>
                  <a:cubicBezTo>
                    <a:pt x="90814" y="108008"/>
                    <a:pt x="89477" y="107180"/>
                    <a:pt x="88012" y="107116"/>
                  </a:cubicBezTo>
                  <a:lnTo>
                    <a:pt x="87885" y="107116"/>
                  </a:lnTo>
                  <a:cubicBezTo>
                    <a:pt x="87120" y="107116"/>
                    <a:pt x="86293" y="107371"/>
                    <a:pt x="85656" y="107817"/>
                  </a:cubicBezTo>
                  <a:cubicBezTo>
                    <a:pt x="84933" y="106371"/>
                    <a:pt x="83472" y="105534"/>
                    <a:pt x="81957" y="105534"/>
                  </a:cubicBezTo>
                  <a:cubicBezTo>
                    <a:pt x="81336" y="105534"/>
                    <a:pt x="80707" y="105674"/>
                    <a:pt x="80115" y="105970"/>
                  </a:cubicBezTo>
                  <a:lnTo>
                    <a:pt x="80115" y="98965"/>
                  </a:lnTo>
                  <a:cubicBezTo>
                    <a:pt x="80115" y="96736"/>
                    <a:pt x="78396" y="94889"/>
                    <a:pt x="76167" y="94762"/>
                  </a:cubicBezTo>
                  <a:lnTo>
                    <a:pt x="76039" y="94762"/>
                  </a:lnTo>
                  <a:cubicBezTo>
                    <a:pt x="73747" y="94762"/>
                    <a:pt x="71964" y="96609"/>
                    <a:pt x="71964" y="98838"/>
                  </a:cubicBezTo>
                  <a:lnTo>
                    <a:pt x="71964" y="121000"/>
                  </a:lnTo>
                  <a:lnTo>
                    <a:pt x="67824" y="118516"/>
                  </a:lnTo>
                  <a:cubicBezTo>
                    <a:pt x="67060" y="118134"/>
                    <a:pt x="66232" y="117879"/>
                    <a:pt x="65404" y="117879"/>
                  </a:cubicBezTo>
                  <a:cubicBezTo>
                    <a:pt x="61647" y="117879"/>
                    <a:pt x="59545" y="122337"/>
                    <a:pt x="62029" y="125203"/>
                  </a:cubicBezTo>
                  <a:lnTo>
                    <a:pt x="62093" y="125266"/>
                  </a:lnTo>
                  <a:lnTo>
                    <a:pt x="62156" y="125266"/>
                  </a:lnTo>
                  <a:lnTo>
                    <a:pt x="64258" y="127368"/>
                  </a:lnTo>
                  <a:lnTo>
                    <a:pt x="7070" y="127368"/>
                  </a:lnTo>
                  <a:cubicBezTo>
                    <a:pt x="4077" y="127368"/>
                    <a:pt x="1593" y="124948"/>
                    <a:pt x="1593" y="121891"/>
                  </a:cubicBezTo>
                  <a:lnTo>
                    <a:pt x="1593" y="18914"/>
                  </a:lnTo>
                  <a:close/>
                  <a:moveTo>
                    <a:pt x="7070" y="0"/>
                  </a:moveTo>
                  <a:cubicBezTo>
                    <a:pt x="3185" y="0"/>
                    <a:pt x="1" y="3184"/>
                    <a:pt x="1" y="7069"/>
                  </a:cubicBezTo>
                  <a:lnTo>
                    <a:pt x="1" y="121891"/>
                  </a:lnTo>
                  <a:cubicBezTo>
                    <a:pt x="1" y="125776"/>
                    <a:pt x="3185" y="128960"/>
                    <a:pt x="7070" y="128960"/>
                  </a:cubicBezTo>
                  <a:lnTo>
                    <a:pt x="65914" y="128960"/>
                  </a:lnTo>
                  <a:lnTo>
                    <a:pt x="73811" y="136666"/>
                  </a:lnTo>
                  <a:cubicBezTo>
                    <a:pt x="74002" y="136857"/>
                    <a:pt x="74129" y="137112"/>
                    <a:pt x="74129" y="137366"/>
                  </a:cubicBezTo>
                  <a:lnTo>
                    <a:pt x="74129" y="143607"/>
                  </a:lnTo>
                  <a:lnTo>
                    <a:pt x="73365" y="143607"/>
                  </a:lnTo>
                  <a:lnTo>
                    <a:pt x="73365" y="163859"/>
                  </a:lnTo>
                  <a:lnTo>
                    <a:pt x="74129" y="163859"/>
                  </a:lnTo>
                  <a:lnTo>
                    <a:pt x="74129" y="165451"/>
                  </a:lnTo>
                  <a:lnTo>
                    <a:pt x="94699" y="165451"/>
                  </a:lnTo>
                  <a:lnTo>
                    <a:pt x="94699" y="163859"/>
                  </a:lnTo>
                  <a:lnTo>
                    <a:pt x="97055" y="163859"/>
                  </a:lnTo>
                  <a:lnTo>
                    <a:pt x="97055" y="143607"/>
                  </a:lnTo>
                  <a:lnTo>
                    <a:pt x="94699" y="143607"/>
                  </a:lnTo>
                  <a:lnTo>
                    <a:pt x="94699" y="137175"/>
                  </a:lnTo>
                  <a:cubicBezTo>
                    <a:pt x="94699" y="136857"/>
                    <a:pt x="94763" y="136602"/>
                    <a:pt x="94954" y="136347"/>
                  </a:cubicBezTo>
                  <a:lnTo>
                    <a:pt x="97183" y="132781"/>
                  </a:lnTo>
                  <a:cubicBezTo>
                    <a:pt x="97692" y="132017"/>
                    <a:pt x="97947" y="131189"/>
                    <a:pt x="97947" y="130297"/>
                  </a:cubicBezTo>
                  <a:lnTo>
                    <a:pt x="97947" y="128960"/>
                  </a:lnTo>
                  <a:lnTo>
                    <a:pt x="136667" y="128960"/>
                  </a:lnTo>
                  <a:cubicBezTo>
                    <a:pt x="140551" y="128960"/>
                    <a:pt x="143672" y="125776"/>
                    <a:pt x="143736" y="121891"/>
                  </a:cubicBezTo>
                  <a:lnTo>
                    <a:pt x="143736" y="7069"/>
                  </a:lnTo>
                  <a:cubicBezTo>
                    <a:pt x="143672" y="3121"/>
                    <a:pt x="140551" y="0"/>
                    <a:pt x="136667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38"/>
            <p:cNvSpPr/>
            <p:nvPr/>
          </p:nvSpPr>
          <p:spPr>
            <a:xfrm>
              <a:off x="2271225" y="2928325"/>
              <a:ext cx="977575" cy="976000"/>
            </a:xfrm>
            <a:custGeom>
              <a:avLst/>
              <a:gdLst/>
              <a:ahLst/>
              <a:cxnLst/>
              <a:rect l="l" t="t" r="r" b="b"/>
              <a:pathLst>
                <a:path w="39103" h="39040" extrusionOk="0">
                  <a:moveTo>
                    <a:pt x="19551" y="6369"/>
                  </a:moveTo>
                  <a:cubicBezTo>
                    <a:pt x="20761" y="6369"/>
                    <a:pt x="21971" y="6497"/>
                    <a:pt x="23118" y="6879"/>
                  </a:cubicBezTo>
                  <a:cubicBezTo>
                    <a:pt x="30123" y="8789"/>
                    <a:pt x="34199" y="16113"/>
                    <a:pt x="32225" y="23118"/>
                  </a:cubicBezTo>
                  <a:cubicBezTo>
                    <a:pt x="30632" y="28786"/>
                    <a:pt x="25474" y="32671"/>
                    <a:pt x="19551" y="32734"/>
                  </a:cubicBezTo>
                  <a:cubicBezTo>
                    <a:pt x="18341" y="32671"/>
                    <a:pt x="17131" y="32543"/>
                    <a:pt x="15985" y="32225"/>
                  </a:cubicBezTo>
                  <a:cubicBezTo>
                    <a:pt x="9617" y="30442"/>
                    <a:pt x="5605" y="24201"/>
                    <a:pt x="6496" y="17705"/>
                  </a:cubicBezTo>
                  <a:cubicBezTo>
                    <a:pt x="7388" y="11209"/>
                    <a:pt x="12992" y="6369"/>
                    <a:pt x="19551" y="6369"/>
                  </a:cubicBezTo>
                  <a:close/>
                  <a:moveTo>
                    <a:pt x="18469" y="1"/>
                  </a:moveTo>
                  <a:lnTo>
                    <a:pt x="18596" y="2421"/>
                  </a:lnTo>
                  <a:cubicBezTo>
                    <a:pt x="16049" y="2548"/>
                    <a:pt x="13501" y="3249"/>
                    <a:pt x="11273" y="4523"/>
                  </a:cubicBezTo>
                  <a:lnTo>
                    <a:pt x="10063" y="2485"/>
                  </a:lnTo>
                  <a:cubicBezTo>
                    <a:pt x="8152" y="3504"/>
                    <a:pt x="6433" y="4905"/>
                    <a:pt x="4968" y="6560"/>
                  </a:cubicBezTo>
                  <a:lnTo>
                    <a:pt x="6751" y="8152"/>
                  </a:lnTo>
                  <a:cubicBezTo>
                    <a:pt x="5031" y="10063"/>
                    <a:pt x="3821" y="12356"/>
                    <a:pt x="3121" y="14776"/>
                  </a:cubicBezTo>
                  <a:lnTo>
                    <a:pt x="765" y="14139"/>
                  </a:lnTo>
                  <a:lnTo>
                    <a:pt x="765" y="14202"/>
                  </a:lnTo>
                  <a:cubicBezTo>
                    <a:pt x="255" y="15922"/>
                    <a:pt x="64" y="17705"/>
                    <a:pt x="0" y="19488"/>
                  </a:cubicBezTo>
                  <a:lnTo>
                    <a:pt x="0" y="20635"/>
                  </a:lnTo>
                  <a:lnTo>
                    <a:pt x="2420" y="20507"/>
                  </a:lnTo>
                  <a:cubicBezTo>
                    <a:pt x="2548" y="23055"/>
                    <a:pt x="3312" y="25538"/>
                    <a:pt x="4522" y="27831"/>
                  </a:cubicBezTo>
                  <a:lnTo>
                    <a:pt x="2420" y="28977"/>
                  </a:lnTo>
                  <a:cubicBezTo>
                    <a:pt x="3503" y="30888"/>
                    <a:pt x="4904" y="32607"/>
                    <a:pt x="6496" y="34072"/>
                  </a:cubicBezTo>
                  <a:lnTo>
                    <a:pt x="8088" y="32289"/>
                  </a:lnTo>
                  <a:cubicBezTo>
                    <a:pt x="9999" y="34008"/>
                    <a:pt x="12291" y="35282"/>
                    <a:pt x="14775" y="35982"/>
                  </a:cubicBezTo>
                  <a:lnTo>
                    <a:pt x="14202" y="38275"/>
                  </a:lnTo>
                  <a:lnTo>
                    <a:pt x="14266" y="38275"/>
                  </a:lnTo>
                  <a:cubicBezTo>
                    <a:pt x="15985" y="38784"/>
                    <a:pt x="17768" y="39039"/>
                    <a:pt x="19615" y="39039"/>
                  </a:cubicBezTo>
                  <a:lnTo>
                    <a:pt x="20761" y="39039"/>
                  </a:lnTo>
                  <a:lnTo>
                    <a:pt x="20634" y="36619"/>
                  </a:lnTo>
                  <a:cubicBezTo>
                    <a:pt x="23181" y="36492"/>
                    <a:pt x="25665" y="35728"/>
                    <a:pt x="27958" y="34454"/>
                  </a:cubicBezTo>
                  <a:lnTo>
                    <a:pt x="29104" y="36619"/>
                  </a:lnTo>
                  <a:cubicBezTo>
                    <a:pt x="31015" y="35537"/>
                    <a:pt x="32734" y="34136"/>
                    <a:pt x="34199" y="32480"/>
                  </a:cubicBezTo>
                  <a:lnTo>
                    <a:pt x="32416" y="30888"/>
                  </a:lnTo>
                  <a:cubicBezTo>
                    <a:pt x="34071" y="28977"/>
                    <a:pt x="35345" y="26685"/>
                    <a:pt x="36046" y="24265"/>
                  </a:cubicBezTo>
                  <a:lnTo>
                    <a:pt x="38402" y="24901"/>
                  </a:lnTo>
                  <a:cubicBezTo>
                    <a:pt x="38848" y="23182"/>
                    <a:pt x="39102" y="21399"/>
                    <a:pt x="39102" y="19552"/>
                  </a:cubicBezTo>
                  <a:cubicBezTo>
                    <a:pt x="39102" y="19170"/>
                    <a:pt x="39102" y="18788"/>
                    <a:pt x="39102" y="18406"/>
                  </a:cubicBezTo>
                  <a:lnTo>
                    <a:pt x="36619" y="18469"/>
                  </a:lnTo>
                  <a:cubicBezTo>
                    <a:pt x="36491" y="15922"/>
                    <a:pt x="35727" y="13438"/>
                    <a:pt x="34517" y="11209"/>
                  </a:cubicBezTo>
                  <a:lnTo>
                    <a:pt x="36619" y="10063"/>
                  </a:lnTo>
                  <a:cubicBezTo>
                    <a:pt x="35536" y="8089"/>
                    <a:pt x="34199" y="6369"/>
                    <a:pt x="32543" y="4905"/>
                  </a:cubicBezTo>
                  <a:lnTo>
                    <a:pt x="30951" y="6751"/>
                  </a:lnTo>
                  <a:cubicBezTo>
                    <a:pt x="29040" y="5032"/>
                    <a:pt x="26748" y="3758"/>
                    <a:pt x="24264" y="3058"/>
                  </a:cubicBezTo>
                  <a:lnTo>
                    <a:pt x="24901" y="765"/>
                  </a:lnTo>
                  <a:cubicBezTo>
                    <a:pt x="23181" y="256"/>
                    <a:pt x="21398" y="1"/>
                    <a:pt x="1961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38"/>
            <p:cNvSpPr/>
            <p:nvPr/>
          </p:nvSpPr>
          <p:spPr>
            <a:xfrm>
              <a:off x="3957250" y="29984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38"/>
            <p:cNvSpPr/>
            <p:nvPr/>
          </p:nvSpPr>
          <p:spPr>
            <a:xfrm>
              <a:off x="3307675" y="2819750"/>
              <a:ext cx="697375" cy="688475"/>
            </a:xfrm>
            <a:custGeom>
              <a:avLst/>
              <a:gdLst/>
              <a:ahLst/>
              <a:cxnLst/>
              <a:rect l="l" t="t" r="r" b="b"/>
              <a:pathLst>
                <a:path w="27895" h="27539" extrusionOk="0">
                  <a:moveTo>
                    <a:pt x="13948" y="5618"/>
                  </a:moveTo>
                  <a:cubicBezTo>
                    <a:pt x="14712" y="5618"/>
                    <a:pt x="15412" y="5745"/>
                    <a:pt x="16176" y="5936"/>
                  </a:cubicBezTo>
                  <a:cubicBezTo>
                    <a:pt x="19679" y="6955"/>
                    <a:pt x="22099" y="10139"/>
                    <a:pt x="22099" y="13833"/>
                  </a:cubicBezTo>
                  <a:cubicBezTo>
                    <a:pt x="22099" y="14533"/>
                    <a:pt x="21972" y="15298"/>
                    <a:pt x="21781" y="16062"/>
                  </a:cubicBezTo>
                  <a:cubicBezTo>
                    <a:pt x="20802" y="19631"/>
                    <a:pt x="17534" y="22003"/>
                    <a:pt x="13953" y="22003"/>
                  </a:cubicBezTo>
                  <a:cubicBezTo>
                    <a:pt x="13572" y="22003"/>
                    <a:pt x="13187" y="21976"/>
                    <a:pt x="12801" y="21921"/>
                  </a:cubicBezTo>
                  <a:cubicBezTo>
                    <a:pt x="8725" y="21411"/>
                    <a:pt x="5732" y="17909"/>
                    <a:pt x="5732" y="13833"/>
                  </a:cubicBezTo>
                  <a:cubicBezTo>
                    <a:pt x="5732" y="13069"/>
                    <a:pt x="5860" y="12304"/>
                    <a:pt x="6051" y="11604"/>
                  </a:cubicBezTo>
                  <a:cubicBezTo>
                    <a:pt x="7070" y="8038"/>
                    <a:pt x="10254" y="5618"/>
                    <a:pt x="13948" y="5618"/>
                  </a:cubicBezTo>
                  <a:close/>
                  <a:moveTo>
                    <a:pt x="13928" y="0"/>
                  </a:moveTo>
                  <a:cubicBezTo>
                    <a:pt x="13059" y="0"/>
                    <a:pt x="12192" y="87"/>
                    <a:pt x="11336" y="268"/>
                  </a:cubicBezTo>
                  <a:lnTo>
                    <a:pt x="11655" y="1860"/>
                  </a:lnTo>
                  <a:cubicBezTo>
                    <a:pt x="10381" y="2115"/>
                    <a:pt x="9171" y="2497"/>
                    <a:pt x="8089" y="3134"/>
                  </a:cubicBezTo>
                  <a:lnTo>
                    <a:pt x="7261" y="1733"/>
                  </a:lnTo>
                  <a:cubicBezTo>
                    <a:pt x="5350" y="2752"/>
                    <a:pt x="3758" y="4217"/>
                    <a:pt x="2484" y="6000"/>
                  </a:cubicBezTo>
                  <a:lnTo>
                    <a:pt x="3885" y="6955"/>
                  </a:lnTo>
                  <a:cubicBezTo>
                    <a:pt x="3121" y="7974"/>
                    <a:pt x="2612" y="9120"/>
                    <a:pt x="2293" y="10394"/>
                  </a:cubicBezTo>
                  <a:lnTo>
                    <a:pt x="701" y="9948"/>
                  </a:lnTo>
                  <a:lnTo>
                    <a:pt x="701" y="10012"/>
                  </a:lnTo>
                  <a:cubicBezTo>
                    <a:pt x="64" y="12050"/>
                    <a:pt x="1" y="14215"/>
                    <a:pt x="383" y="16317"/>
                  </a:cubicBezTo>
                  <a:lnTo>
                    <a:pt x="1975" y="15998"/>
                  </a:lnTo>
                  <a:cubicBezTo>
                    <a:pt x="2230" y="17272"/>
                    <a:pt x="2612" y="18482"/>
                    <a:pt x="3249" y="19564"/>
                  </a:cubicBezTo>
                  <a:lnTo>
                    <a:pt x="1848" y="20392"/>
                  </a:lnTo>
                  <a:cubicBezTo>
                    <a:pt x="2866" y="22303"/>
                    <a:pt x="4331" y="23959"/>
                    <a:pt x="6114" y="25169"/>
                  </a:cubicBezTo>
                  <a:lnTo>
                    <a:pt x="7070" y="23831"/>
                  </a:lnTo>
                  <a:cubicBezTo>
                    <a:pt x="8089" y="24532"/>
                    <a:pt x="9235" y="25041"/>
                    <a:pt x="10445" y="25423"/>
                  </a:cubicBezTo>
                  <a:lnTo>
                    <a:pt x="10063" y="27015"/>
                  </a:lnTo>
                  <a:lnTo>
                    <a:pt x="10190" y="27015"/>
                  </a:lnTo>
                  <a:cubicBezTo>
                    <a:pt x="11436" y="27355"/>
                    <a:pt x="12704" y="27538"/>
                    <a:pt x="13981" y="27538"/>
                  </a:cubicBezTo>
                  <a:cubicBezTo>
                    <a:pt x="14858" y="27538"/>
                    <a:pt x="15740" y="27452"/>
                    <a:pt x="16622" y="27270"/>
                  </a:cubicBezTo>
                  <a:lnTo>
                    <a:pt x="16304" y="25678"/>
                  </a:lnTo>
                  <a:cubicBezTo>
                    <a:pt x="17514" y="25423"/>
                    <a:pt x="18724" y="24978"/>
                    <a:pt x="19870" y="24404"/>
                  </a:cubicBezTo>
                  <a:lnTo>
                    <a:pt x="20634" y="25805"/>
                  </a:lnTo>
                  <a:cubicBezTo>
                    <a:pt x="22545" y="24723"/>
                    <a:pt x="24137" y="23258"/>
                    <a:pt x="25347" y="21475"/>
                  </a:cubicBezTo>
                  <a:lnTo>
                    <a:pt x="24010" y="20583"/>
                  </a:lnTo>
                  <a:cubicBezTo>
                    <a:pt x="24710" y="19501"/>
                    <a:pt x="25283" y="18354"/>
                    <a:pt x="25602" y="17144"/>
                  </a:cubicBezTo>
                  <a:lnTo>
                    <a:pt x="27194" y="17590"/>
                  </a:lnTo>
                  <a:cubicBezTo>
                    <a:pt x="27767" y="15489"/>
                    <a:pt x="27894" y="13323"/>
                    <a:pt x="27449" y="11222"/>
                  </a:cubicBezTo>
                  <a:lnTo>
                    <a:pt x="27449" y="11222"/>
                  </a:lnTo>
                  <a:lnTo>
                    <a:pt x="25856" y="11477"/>
                  </a:lnTo>
                  <a:cubicBezTo>
                    <a:pt x="25602" y="10267"/>
                    <a:pt x="25220" y="9057"/>
                    <a:pt x="24583" y="7910"/>
                  </a:cubicBezTo>
                  <a:lnTo>
                    <a:pt x="25984" y="7146"/>
                  </a:lnTo>
                  <a:cubicBezTo>
                    <a:pt x="24965" y="5236"/>
                    <a:pt x="23500" y="3580"/>
                    <a:pt x="21653" y="2370"/>
                  </a:cubicBezTo>
                  <a:lnTo>
                    <a:pt x="20762" y="3707"/>
                  </a:lnTo>
                  <a:cubicBezTo>
                    <a:pt x="19743" y="3007"/>
                    <a:pt x="18533" y="2497"/>
                    <a:pt x="17323" y="2115"/>
                  </a:cubicBezTo>
                  <a:lnTo>
                    <a:pt x="17769" y="523"/>
                  </a:lnTo>
                  <a:lnTo>
                    <a:pt x="17705" y="523"/>
                  </a:lnTo>
                  <a:cubicBezTo>
                    <a:pt x="16459" y="183"/>
                    <a:pt x="15191" y="0"/>
                    <a:pt x="13928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38"/>
            <p:cNvSpPr/>
            <p:nvPr/>
          </p:nvSpPr>
          <p:spPr>
            <a:xfrm>
              <a:off x="2445675" y="3165225"/>
              <a:ext cx="592975" cy="501025"/>
            </a:xfrm>
            <a:custGeom>
              <a:avLst/>
              <a:gdLst/>
              <a:ahLst/>
              <a:cxnLst/>
              <a:rect l="l" t="t" r="r" b="b"/>
              <a:pathLst>
                <a:path w="23719" h="20041" extrusionOk="0">
                  <a:moveTo>
                    <a:pt x="12506" y="1"/>
                  </a:moveTo>
                  <a:cubicBezTo>
                    <a:pt x="5255" y="1"/>
                    <a:pt x="0" y="8012"/>
                    <a:pt x="3849" y="14916"/>
                  </a:cubicBezTo>
                  <a:cubicBezTo>
                    <a:pt x="5784" y="18387"/>
                    <a:pt x="9168" y="20041"/>
                    <a:pt x="12536" y="20041"/>
                  </a:cubicBezTo>
                  <a:cubicBezTo>
                    <a:pt x="16706" y="20041"/>
                    <a:pt x="20851" y="17507"/>
                    <a:pt x="22190" y="12751"/>
                  </a:cubicBezTo>
                  <a:cubicBezTo>
                    <a:pt x="23718" y="7465"/>
                    <a:pt x="20598" y="1924"/>
                    <a:pt x="15312" y="396"/>
                  </a:cubicBezTo>
                  <a:cubicBezTo>
                    <a:pt x="14355" y="127"/>
                    <a:pt x="13415" y="1"/>
                    <a:pt x="12506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38"/>
            <p:cNvSpPr/>
            <p:nvPr/>
          </p:nvSpPr>
          <p:spPr>
            <a:xfrm>
              <a:off x="3481225" y="3027000"/>
              <a:ext cx="333850" cy="275925"/>
            </a:xfrm>
            <a:custGeom>
              <a:avLst/>
              <a:gdLst/>
              <a:ahLst/>
              <a:cxnLst/>
              <a:rect l="l" t="t" r="r" b="b"/>
              <a:pathLst>
                <a:path w="13354" h="11037" extrusionOk="0">
                  <a:moveTo>
                    <a:pt x="6963" y="1"/>
                  </a:moveTo>
                  <a:cubicBezTo>
                    <a:pt x="6076" y="1"/>
                    <a:pt x="5157" y="219"/>
                    <a:pt x="4267" y="703"/>
                  </a:cubicBezTo>
                  <a:cubicBezTo>
                    <a:pt x="0" y="3123"/>
                    <a:pt x="764" y="9491"/>
                    <a:pt x="5477" y="10829"/>
                  </a:cubicBezTo>
                  <a:cubicBezTo>
                    <a:pt x="5975" y="10969"/>
                    <a:pt x="6477" y="11037"/>
                    <a:pt x="6971" y="11037"/>
                  </a:cubicBezTo>
                  <a:cubicBezTo>
                    <a:pt x="9382" y="11037"/>
                    <a:pt x="11604" y="9439"/>
                    <a:pt x="12291" y="7008"/>
                  </a:cubicBezTo>
                  <a:cubicBezTo>
                    <a:pt x="13354" y="3263"/>
                    <a:pt x="10396" y="1"/>
                    <a:pt x="6963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38"/>
            <p:cNvSpPr/>
            <p:nvPr/>
          </p:nvSpPr>
          <p:spPr>
            <a:xfrm>
              <a:off x="639325" y="2213475"/>
              <a:ext cx="444225" cy="442625"/>
            </a:xfrm>
            <a:custGeom>
              <a:avLst/>
              <a:gdLst/>
              <a:ahLst/>
              <a:cxnLst/>
              <a:rect l="l" t="t" r="r" b="b"/>
              <a:pathLst>
                <a:path w="17769" h="17705" extrusionOk="0">
                  <a:moveTo>
                    <a:pt x="8916" y="2867"/>
                  </a:moveTo>
                  <a:cubicBezTo>
                    <a:pt x="9426" y="2867"/>
                    <a:pt x="9999" y="2930"/>
                    <a:pt x="10572" y="3058"/>
                  </a:cubicBezTo>
                  <a:cubicBezTo>
                    <a:pt x="13119" y="3822"/>
                    <a:pt x="14902" y="6178"/>
                    <a:pt x="14902" y="8853"/>
                  </a:cubicBezTo>
                  <a:cubicBezTo>
                    <a:pt x="14902" y="9426"/>
                    <a:pt x="14839" y="9936"/>
                    <a:pt x="14648" y="10509"/>
                  </a:cubicBezTo>
                  <a:cubicBezTo>
                    <a:pt x="13947" y="13056"/>
                    <a:pt x="11591" y="14839"/>
                    <a:pt x="8916" y="14839"/>
                  </a:cubicBezTo>
                  <a:cubicBezTo>
                    <a:pt x="5605" y="14839"/>
                    <a:pt x="2930" y="12164"/>
                    <a:pt x="2930" y="8853"/>
                  </a:cubicBezTo>
                  <a:cubicBezTo>
                    <a:pt x="2930" y="8280"/>
                    <a:pt x="2994" y="7770"/>
                    <a:pt x="3121" y="7197"/>
                  </a:cubicBezTo>
                  <a:cubicBezTo>
                    <a:pt x="3885" y="4650"/>
                    <a:pt x="6178" y="2867"/>
                    <a:pt x="8852" y="2867"/>
                  </a:cubicBezTo>
                  <a:close/>
                  <a:moveTo>
                    <a:pt x="8343" y="1"/>
                  </a:moveTo>
                  <a:lnTo>
                    <a:pt x="8407" y="1083"/>
                  </a:lnTo>
                  <a:cubicBezTo>
                    <a:pt x="7260" y="1147"/>
                    <a:pt x="6114" y="1529"/>
                    <a:pt x="5095" y="2102"/>
                  </a:cubicBezTo>
                  <a:lnTo>
                    <a:pt x="4586" y="1083"/>
                  </a:lnTo>
                  <a:cubicBezTo>
                    <a:pt x="3694" y="1593"/>
                    <a:pt x="2930" y="2230"/>
                    <a:pt x="2293" y="2930"/>
                  </a:cubicBezTo>
                  <a:lnTo>
                    <a:pt x="3057" y="3695"/>
                  </a:lnTo>
                  <a:cubicBezTo>
                    <a:pt x="2293" y="4522"/>
                    <a:pt x="1720" y="5605"/>
                    <a:pt x="1401" y="6688"/>
                  </a:cubicBezTo>
                  <a:lnTo>
                    <a:pt x="319" y="6433"/>
                  </a:lnTo>
                  <a:cubicBezTo>
                    <a:pt x="128" y="7197"/>
                    <a:pt x="0" y="7961"/>
                    <a:pt x="0" y="8789"/>
                  </a:cubicBezTo>
                  <a:lnTo>
                    <a:pt x="0" y="9299"/>
                  </a:lnTo>
                  <a:lnTo>
                    <a:pt x="1083" y="9235"/>
                  </a:lnTo>
                  <a:cubicBezTo>
                    <a:pt x="1147" y="10445"/>
                    <a:pt x="1465" y="11528"/>
                    <a:pt x="2038" y="12610"/>
                  </a:cubicBezTo>
                  <a:lnTo>
                    <a:pt x="1083" y="13120"/>
                  </a:lnTo>
                  <a:cubicBezTo>
                    <a:pt x="1592" y="14011"/>
                    <a:pt x="2229" y="14776"/>
                    <a:pt x="2930" y="15412"/>
                  </a:cubicBezTo>
                  <a:lnTo>
                    <a:pt x="3694" y="14648"/>
                  </a:lnTo>
                  <a:cubicBezTo>
                    <a:pt x="4586" y="15412"/>
                    <a:pt x="5605" y="15986"/>
                    <a:pt x="6751" y="16304"/>
                  </a:cubicBezTo>
                  <a:lnTo>
                    <a:pt x="6432" y="17387"/>
                  </a:lnTo>
                  <a:cubicBezTo>
                    <a:pt x="7197" y="17578"/>
                    <a:pt x="8025" y="17705"/>
                    <a:pt x="8852" y="17705"/>
                  </a:cubicBezTo>
                  <a:lnTo>
                    <a:pt x="9362" y="17705"/>
                  </a:lnTo>
                  <a:lnTo>
                    <a:pt x="9298" y="16622"/>
                  </a:lnTo>
                  <a:cubicBezTo>
                    <a:pt x="10508" y="16559"/>
                    <a:pt x="11591" y="16177"/>
                    <a:pt x="12673" y="15603"/>
                  </a:cubicBezTo>
                  <a:lnTo>
                    <a:pt x="13183" y="16622"/>
                  </a:lnTo>
                  <a:cubicBezTo>
                    <a:pt x="14075" y="16113"/>
                    <a:pt x="14839" y="15476"/>
                    <a:pt x="15476" y="14712"/>
                  </a:cubicBezTo>
                  <a:lnTo>
                    <a:pt x="14711" y="14011"/>
                  </a:lnTo>
                  <a:cubicBezTo>
                    <a:pt x="15476" y="13120"/>
                    <a:pt x="16049" y="12101"/>
                    <a:pt x="16367" y="10954"/>
                  </a:cubicBezTo>
                  <a:lnTo>
                    <a:pt x="17450" y="11273"/>
                  </a:lnTo>
                  <a:cubicBezTo>
                    <a:pt x="17641" y="10509"/>
                    <a:pt x="17768" y="9681"/>
                    <a:pt x="17768" y="8853"/>
                  </a:cubicBezTo>
                  <a:lnTo>
                    <a:pt x="17768" y="8343"/>
                  </a:lnTo>
                  <a:lnTo>
                    <a:pt x="16686" y="8407"/>
                  </a:lnTo>
                  <a:cubicBezTo>
                    <a:pt x="16622" y="7261"/>
                    <a:pt x="16240" y="6115"/>
                    <a:pt x="15667" y="5096"/>
                  </a:cubicBezTo>
                  <a:lnTo>
                    <a:pt x="16686" y="4522"/>
                  </a:lnTo>
                  <a:cubicBezTo>
                    <a:pt x="16176" y="3695"/>
                    <a:pt x="15539" y="2867"/>
                    <a:pt x="14775" y="2230"/>
                  </a:cubicBezTo>
                  <a:lnTo>
                    <a:pt x="14075" y="2994"/>
                  </a:lnTo>
                  <a:cubicBezTo>
                    <a:pt x="13183" y="2230"/>
                    <a:pt x="12164" y="1657"/>
                    <a:pt x="11018" y="1338"/>
                  </a:cubicBezTo>
                  <a:lnTo>
                    <a:pt x="11336" y="319"/>
                  </a:lnTo>
                  <a:cubicBezTo>
                    <a:pt x="10508" y="65"/>
                    <a:pt x="9680" y="1"/>
                    <a:pt x="8852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38"/>
            <p:cNvSpPr/>
            <p:nvPr/>
          </p:nvSpPr>
          <p:spPr>
            <a:xfrm>
              <a:off x="1112175" y="2165725"/>
              <a:ext cx="313675" cy="310475"/>
            </a:xfrm>
            <a:custGeom>
              <a:avLst/>
              <a:gdLst/>
              <a:ahLst/>
              <a:cxnLst/>
              <a:rect l="l" t="t" r="r" b="b"/>
              <a:pathLst>
                <a:path w="12547" h="12419" extrusionOk="0">
                  <a:moveTo>
                    <a:pt x="6242" y="2484"/>
                  </a:moveTo>
                  <a:cubicBezTo>
                    <a:pt x="6624" y="2484"/>
                    <a:pt x="6942" y="2484"/>
                    <a:pt x="7260" y="2611"/>
                  </a:cubicBezTo>
                  <a:cubicBezTo>
                    <a:pt x="8916" y="3057"/>
                    <a:pt x="9999" y="4522"/>
                    <a:pt x="9999" y="6178"/>
                  </a:cubicBezTo>
                  <a:cubicBezTo>
                    <a:pt x="9999" y="6560"/>
                    <a:pt x="9935" y="6878"/>
                    <a:pt x="9872" y="7197"/>
                  </a:cubicBezTo>
                  <a:cubicBezTo>
                    <a:pt x="9426" y="8789"/>
                    <a:pt x="7961" y="9935"/>
                    <a:pt x="6305" y="9935"/>
                  </a:cubicBezTo>
                  <a:cubicBezTo>
                    <a:pt x="5923" y="9935"/>
                    <a:pt x="5605" y="9871"/>
                    <a:pt x="5286" y="9808"/>
                  </a:cubicBezTo>
                  <a:cubicBezTo>
                    <a:pt x="3630" y="9298"/>
                    <a:pt x="2548" y="7833"/>
                    <a:pt x="2548" y="6178"/>
                  </a:cubicBezTo>
                  <a:cubicBezTo>
                    <a:pt x="2548" y="5859"/>
                    <a:pt x="2612" y="5477"/>
                    <a:pt x="2675" y="5159"/>
                  </a:cubicBezTo>
                  <a:cubicBezTo>
                    <a:pt x="3121" y="3567"/>
                    <a:pt x="4586" y="2484"/>
                    <a:pt x="6242" y="2484"/>
                  </a:cubicBezTo>
                  <a:close/>
                  <a:moveTo>
                    <a:pt x="6242" y="0"/>
                  </a:moveTo>
                  <a:cubicBezTo>
                    <a:pt x="5859" y="0"/>
                    <a:pt x="5477" y="0"/>
                    <a:pt x="5095" y="64"/>
                  </a:cubicBezTo>
                  <a:lnTo>
                    <a:pt x="5223" y="828"/>
                  </a:lnTo>
                  <a:cubicBezTo>
                    <a:pt x="4649" y="956"/>
                    <a:pt x="4140" y="1147"/>
                    <a:pt x="3630" y="1401"/>
                  </a:cubicBezTo>
                  <a:lnTo>
                    <a:pt x="3248" y="701"/>
                  </a:lnTo>
                  <a:cubicBezTo>
                    <a:pt x="2357" y="1147"/>
                    <a:pt x="1656" y="1847"/>
                    <a:pt x="1083" y="2675"/>
                  </a:cubicBezTo>
                  <a:lnTo>
                    <a:pt x="1720" y="3057"/>
                  </a:lnTo>
                  <a:cubicBezTo>
                    <a:pt x="1338" y="3567"/>
                    <a:pt x="1147" y="4076"/>
                    <a:pt x="956" y="4649"/>
                  </a:cubicBezTo>
                  <a:lnTo>
                    <a:pt x="255" y="4458"/>
                  </a:lnTo>
                  <a:lnTo>
                    <a:pt x="255" y="4522"/>
                  </a:lnTo>
                  <a:cubicBezTo>
                    <a:pt x="128" y="5095"/>
                    <a:pt x="1" y="5668"/>
                    <a:pt x="1" y="6241"/>
                  </a:cubicBezTo>
                  <a:cubicBezTo>
                    <a:pt x="1" y="6623"/>
                    <a:pt x="64" y="7006"/>
                    <a:pt x="128" y="7388"/>
                  </a:cubicBezTo>
                  <a:lnTo>
                    <a:pt x="828" y="7260"/>
                  </a:lnTo>
                  <a:cubicBezTo>
                    <a:pt x="956" y="7833"/>
                    <a:pt x="1147" y="8343"/>
                    <a:pt x="1465" y="8852"/>
                  </a:cubicBezTo>
                  <a:lnTo>
                    <a:pt x="765" y="9171"/>
                  </a:lnTo>
                  <a:cubicBezTo>
                    <a:pt x="1274" y="10062"/>
                    <a:pt x="1911" y="10827"/>
                    <a:pt x="2739" y="11336"/>
                  </a:cubicBezTo>
                  <a:lnTo>
                    <a:pt x="3185" y="10763"/>
                  </a:lnTo>
                  <a:cubicBezTo>
                    <a:pt x="3630" y="11081"/>
                    <a:pt x="4204" y="11336"/>
                    <a:pt x="4777" y="11463"/>
                  </a:cubicBezTo>
                  <a:lnTo>
                    <a:pt x="4522" y="12228"/>
                  </a:lnTo>
                  <a:lnTo>
                    <a:pt x="4586" y="12228"/>
                  </a:lnTo>
                  <a:cubicBezTo>
                    <a:pt x="5159" y="12355"/>
                    <a:pt x="5732" y="12419"/>
                    <a:pt x="6305" y="12419"/>
                  </a:cubicBezTo>
                  <a:cubicBezTo>
                    <a:pt x="6751" y="12419"/>
                    <a:pt x="7133" y="12419"/>
                    <a:pt x="7515" y="12291"/>
                  </a:cubicBezTo>
                  <a:lnTo>
                    <a:pt x="7388" y="11591"/>
                  </a:lnTo>
                  <a:cubicBezTo>
                    <a:pt x="7961" y="11463"/>
                    <a:pt x="8470" y="11272"/>
                    <a:pt x="8980" y="11018"/>
                  </a:cubicBezTo>
                  <a:lnTo>
                    <a:pt x="9362" y="11654"/>
                  </a:lnTo>
                  <a:cubicBezTo>
                    <a:pt x="10190" y="11145"/>
                    <a:pt x="10954" y="10508"/>
                    <a:pt x="11464" y="9680"/>
                  </a:cubicBezTo>
                  <a:lnTo>
                    <a:pt x="10890" y="9234"/>
                  </a:lnTo>
                  <a:cubicBezTo>
                    <a:pt x="11209" y="8789"/>
                    <a:pt x="11464" y="8216"/>
                    <a:pt x="11591" y="7642"/>
                  </a:cubicBezTo>
                  <a:lnTo>
                    <a:pt x="12292" y="7897"/>
                  </a:lnTo>
                  <a:cubicBezTo>
                    <a:pt x="12483" y="7388"/>
                    <a:pt x="12546" y="6751"/>
                    <a:pt x="12546" y="6178"/>
                  </a:cubicBezTo>
                  <a:cubicBezTo>
                    <a:pt x="12546" y="5796"/>
                    <a:pt x="12483" y="5413"/>
                    <a:pt x="12419" y="5031"/>
                  </a:cubicBezTo>
                  <a:lnTo>
                    <a:pt x="11718" y="5159"/>
                  </a:lnTo>
                  <a:cubicBezTo>
                    <a:pt x="11591" y="4586"/>
                    <a:pt x="11400" y="4076"/>
                    <a:pt x="11082" y="3567"/>
                  </a:cubicBezTo>
                  <a:lnTo>
                    <a:pt x="11782" y="3185"/>
                  </a:lnTo>
                  <a:cubicBezTo>
                    <a:pt x="11273" y="2357"/>
                    <a:pt x="10572" y="1592"/>
                    <a:pt x="9808" y="1019"/>
                  </a:cubicBezTo>
                  <a:lnTo>
                    <a:pt x="9362" y="1656"/>
                  </a:lnTo>
                  <a:cubicBezTo>
                    <a:pt x="8853" y="1338"/>
                    <a:pt x="8343" y="1083"/>
                    <a:pt x="7770" y="956"/>
                  </a:cubicBezTo>
                  <a:lnTo>
                    <a:pt x="7961" y="191"/>
                  </a:lnTo>
                  <a:cubicBezTo>
                    <a:pt x="7452" y="64"/>
                    <a:pt x="6878" y="0"/>
                    <a:pt x="6242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38"/>
            <p:cNvSpPr/>
            <p:nvPr/>
          </p:nvSpPr>
          <p:spPr>
            <a:xfrm>
              <a:off x="4310700" y="2208700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38"/>
            <p:cNvSpPr/>
            <p:nvPr/>
          </p:nvSpPr>
          <p:spPr>
            <a:xfrm>
              <a:off x="4310700" y="2345625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38"/>
            <p:cNvSpPr/>
            <p:nvPr/>
          </p:nvSpPr>
          <p:spPr>
            <a:xfrm>
              <a:off x="4310700" y="2482550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0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38"/>
            <p:cNvSpPr/>
            <p:nvPr/>
          </p:nvSpPr>
          <p:spPr>
            <a:xfrm>
              <a:off x="4310700" y="2621050"/>
              <a:ext cx="1028525" cy="39850"/>
            </a:xfrm>
            <a:custGeom>
              <a:avLst/>
              <a:gdLst/>
              <a:ahLst/>
              <a:cxnLst/>
              <a:rect l="l" t="t" r="r" b="b"/>
              <a:pathLst>
                <a:path w="41141" h="1594" extrusionOk="0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38"/>
            <p:cNvSpPr/>
            <p:nvPr/>
          </p:nvSpPr>
          <p:spPr>
            <a:xfrm>
              <a:off x="4310700" y="2757975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38"/>
            <p:cNvSpPr/>
            <p:nvPr/>
          </p:nvSpPr>
          <p:spPr>
            <a:xfrm>
              <a:off x="4310700" y="2894900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38"/>
            <p:cNvSpPr/>
            <p:nvPr/>
          </p:nvSpPr>
          <p:spPr>
            <a:xfrm>
              <a:off x="4310700" y="3031825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0"/>
                  </a:moveTo>
                  <a:lnTo>
                    <a:pt x="1" y="1592"/>
                  </a:lnTo>
                  <a:lnTo>
                    <a:pt x="41140" y="1592"/>
                  </a:lnTo>
                  <a:lnTo>
                    <a:pt x="41140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38"/>
            <p:cNvSpPr/>
            <p:nvPr/>
          </p:nvSpPr>
          <p:spPr>
            <a:xfrm>
              <a:off x="4310700" y="3168750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0"/>
                  </a:moveTo>
                  <a:lnTo>
                    <a:pt x="1" y="1592"/>
                  </a:lnTo>
                  <a:lnTo>
                    <a:pt x="41140" y="1592"/>
                  </a:lnTo>
                  <a:lnTo>
                    <a:pt x="41140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38"/>
            <p:cNvSpPr/>
            <p:nvPr/>
          </p:nvSpPr>
          <p:spPr>
            <a:xfrm>
              <a:off x="4310700" y="3305675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0"/>
                  </a:moveTo>
                  <a:lnTo>
                    <a:pt x="1" y="1592"/>
                  </a:lnTo>
                  <a:lnTo>
                    <a:pt x="41140" y="1592"/>
                  </a:lnTo>
                  <a:lnTo>
                    <a:pt x="41140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38"/>
            <p:cNvSpPr/>
            <p:nvPr/>
          </p:nvSpPr>
          <p:spPr>
            <a:xfrm>
              <a:off x="4310700" y="3442575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38"/>
            <p:cNvSpPr/>
            <p:nvPr/>
          </p:nvSpPr>
          <p:spPr>
            <a:xfrm>
              <a:off x="4310700" y="3579500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38"/>
            <p:cNvSpPr/>
            <p:nvPr/>
          </p:nvSpPr>
          <p:spPr>
            <a:xfrm>
              <a:off x="4310700" y="3716425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0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38"/>
            <p:cNvSpPr/>
            <p:nvPr/>
          </p:nvSpPr>
          <p:spPr>
            <a:xfrm>
              <a:off x="2293525" y="2208700"/>
              <a:ext cx="1776800" cy="39825"/>
            </a:xfrm>
            <a:custGeom>
              <a:avLst/>
              <a:gdLst/>
              <a:ahLst/>
              <a:cxnLst/>
              <a:rect l="l" t="t" r="r" b="b"/>
              <a:pathLst>
                <a:path w="71072" h="1593" extrusionOk="0">
                  <a:moveTo>
                    <a:pt x="0" y="1"/>
                  </a:moveTo>
                  <a:lnTo>
                    <a:pt x="0" y="1593"/>
                  </a:lnTo>
                  <a:lnTo>
                    <a:pt x="71071" y="1593"/>
                  </a:lnTo>
                  <a:lnTo>
                    <a:pt x="71071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38"/>
            <p:cNvSpPr/>
            <p:nvPr/>
          </p:nvSpPr>
          <p:spPr>
            <a:xfrm>
              <a:off x="2293525" y="2345625"/>
              <a:ext cx="1776800" cy="39825"/>
            </a:xfrm>
            <a:custGeom>
              <a:avLst/>
              <a:gdLst/>
              <a:ahLst/>
              <a:cxnLst/>
              <a:rect l="l" t="t" r="r" b="b"/>
              <a:pathLst>
                <a:path w="71072" h="1593" extrusionOk="0">
                  <a:moveTo>
                    <a:pt x="0" y="1"/>
                  </a:moveTo>
                  <a:lnTo>
                    <a:pt x="0" y="1593"/>
                  </a:lnTo>
                  <a:lnTo>
                    <a:pt x="71071" y="1593"/>
                  </a:lnTo>
                  <a:lnTo>
                    <a:pt x="710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38"/>
            <p:cNvSpPr/>
            <p:nvPr/>
          </p:nvSpPr>
          <p:spPr>
            <a:xfrm>
              <a:off x="2293525" y="2482550"/>
              <a:ext cx="1776800" cy="39825"/>
            </a:xfrm>
            <a:custGeom>
              <a:avLst/>
              <a:gdLst/>
              <a:ahLst/>
              <a:cxnLst/>
              <a:rect l="l" t="t" r="r" b="b"/>
              <a:pathLst>
                <a:path w="71072" h="1593" extrusionOk="0">
                  <a:moveTo>
                    <a:pt x="0" y="0"/>
                  </a:moveTo>
                  <a:lnTo>
                    <a:pt x="0" y="1593"/>
                  </a:lnTo>
                  <a:lnTo>
                    <a:pt x="71071" y="1593"/>
                  </a:lnTo>
                  <a:lnTo>
                    <a:pt x="71071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38"/>
            <p:cNvSpPr/>
            <p:nvPr/>
          </p:nvSpPr>
          <p:spPr>
            <a:xfrm>
              <a:off x="2293525" y="2621050"/>
              <a:ext cx="1195675" cy="39850"/>
            </a:xfrm>
            <a:custGeom>
              <a:avLst/>
              <a:gdLst/>
              <a:ahLst/>
              <a:cxnLst/>
              <a:rect l="l" t="t" r="r" b="b"/>
              <a:pathLst>
                <a:path w="47827" h="1594" extrusionOk="0">
                  <a:moveTo>
                    <a:pt x="0" y="1"/>
                  </a:moveTo>
                  <a:lnTo>
                    <a:pt x="0" y="1593"/>
                  </a:lnTo>
                  <a:lnTo>
                    <a:pt x="47827" y="1593"/>
                  </a:lnTo>
                  <a:lnTo>
                    <a:pt x="47827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38"/>
            <p:cNvSpPr/>
            <p:nvPr/>
          </p:nvSpPr>
          <p:spPr>
            <a:xfrm>
              <a:off x="4430100" y="1931675"/>
              <a:ext cx="730800" cy="119450"/>
            </a:xfrm>
            <a:custGeom>
              <a:avLst/>
              <a:gdLst/>
              <a:ahLst/>
              <a:cxnLst/>
              <a:rect l="l" t="t" r="r" b="b"/>
              <a:pathLst>
                <a:path w="29232" h="4778" extrusionOk="0">
                  <a:moveTo>
                    <a:pt x="1" y="1"/>
                  </a:moveTo>
                  <a:lnTo>
                    <a:pt x="1" y="4777"/>
                  </a:lnTo>
                  <a:lnTo>
                    <a:pt x="29232" y="4777"/>
                  </a:lnTo>
                  <a:lnTo>
                    <a:pt x="29232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38"/>
            <p:cNvSpPr/>
            <p:nvPr/>
          </p:nvSpPr>
          <p:spPr>
            <a:xfrm>
              <a:off x="2817325" y="1931675"/>
              <a:ext cx="729200" cy="119450"/>
            </a:xfrm>
            <a:custGeom>
              <a:avLst/>
              <a:gdLst/>
              <a:ahLst/>
              <a:cxnLst/>
              <a:rect l="l" t="t" r="r" b="b"/>
              <a:pathLst>
                <a:path w="29168" h="4778" extrusionOk="0">
                  <a:moveTo>
                    <a:pt x="0" y="1"/>
                  </a:moveTo>
                  <a:lnTo>
                    <a:pt x="0" y="4777"/>
                  </a:lnTo>
                  <a:lnTo>
                    <a:pt x="29167" y="4777"/>
                  </a:lnTo>
                  <a:lnTo>
                    <a:pt x="29167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38"/>
            <p:cNvSpPr/>
            <p:nvPr/>
          </p:nvSpPr>
          <p:spPr>
            <a:xfrm>
              <a:off x="628175" y="3272225"/>
              <a:ext cx="765825" cy="1550725"/>
            </a:xfrm>
            <a:custGeom>
              <a:avLst/>
              <a:gdLst/>
              <a:ahLst/>
              <a:cxnLst/>
              <a:rect l="l" t="t" r="r" b="b"/>
              <a:pathLst>
                <a:path w="30633" h="62029" extrusionOk="0">
                  <a:moveTo>
                    <a:pt x="17705" y="42924"/>
                  </a:moveTo>
                  <a:lnTo>
                    <a:pt x="17705" y="60437"/>
                  </a:lnTo>
                  <a:lnTo>
                    <a:pt x="12928" y="60437"/>
                  </a:lnTo>
                  <a:lnTo>
                    <a:pt x="12928" y="42924"/>
                  </a:lnTo>
                  <a:close/>
                  <a:moveTo>
                    <a:pt x="15348" y="1"/>
                  </a:moveTo>
                  <a:cubicBezTo>
                    <a:pt x="7133" y="1"/>
                    <a:pt x="446" y="6496"/>
                    <a:pt x="192" y="14712"/>
                  </a:cubicBezTo>
                  <a:cubicBezTo>
                    <a:pt x="1" y="22927"/>
                    <a:pt x="6369" y="29741"/>
                    <a:pt x="14521" y="30187"/>
                  </a:cubicBezTo>
                  <a:lnTo>
                    <a:pt x="14521" y="41332"/>
                  </a:lnTo>
                  <a:lnTo>
                    <a:pt x="12164" y="41332"/>
                  </a:lnTo>
                  <a:cubicBezTo>
                    <a:pt x="11718" y="41332"/>
                    <a:pt x="11336" y="41714"/>
                    <a:pt x="11336" y="42159"/>
                  </a:cubicBezTo>
                  <a:lnTo>
                    <a:pt x="11336" y="61265"/>
                  </a:lnTo>
                  <a:cubicBezTo>
                    <a:pt x="11336" y="61710"/>
                    <a:pt x="11718" y="62029"/>
                    <a:pt x="12164" y="62029"/>
                  </a:cubicBezTo>
                  <a:lnTo>
                    <a:pt x="18533" y="62029"/>
                  </a:lnTo>
                  <a:cubicBezTo>
                    <a:pt x="18978" y="62029"/>
                    <a:pt x="19297" y="61710"/>
                    <a:pt x="19297" y="61265"/>
                  </a:cubicBezTo>
                  <a:lnTo>
                    <a:pt x="19297" y="42159"/>
                  </a:lnTo>
                  <a:cubicBezTo>
                    <a:pt x="19297" y="41714"/>
                    <a:pt x="18978" y="41332"/>
                    <a:pt x="18533" y="41332"/>
                  </a:cubicBezTo>
                  <a:lnTo>
                    <a:pt x="16113" y="41332"/>
                  </a:lnTo>
                  <a:lnTo>
                    <a:pt x="16113" y="30187"/>
                  </a:lnTo>
                  <a:cubicBezTo>
                    <a:pt x="24328" y="29741"/>
                    <a:pt x="30633" y="22927"/>
                    <a:pt x="30442" y="14712"/>
                  </a:cubicBezTo>
                  <a:cubicBezTo>
                    <a:pt x="30250" y="6496"/>
                    <a:pt x="23500" y="1"/>
                    <a:pt x="15348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38"/>
            <p:cNvSpPr/>
            <p:nvPr/>
          </p:nvSpPr>
          <p:spPr>
            <a:xfrm>
              <a:off x="972075" y="4366000"/>
              <a:ext cx="79625" cy="398050"/>
            </a:xfrm>
            <a:custGeom>
              <a:avLst/>
              <a:gdLst/>
              <a:ahLst/>
              <a:cxnLst/>
              <a:rect l="l" t="t" r="r" b="b"/>
              <a:pathLst>
                <a:path w="3185" h="15922" extrusionOk="0">
                  <a:moveTo>
                    <a:pt x="0" y="1"/>
                  </a:moveTo>
                  <a:lnTo>
                    <a:pt x="0" y="15922"/>
                  </a:lnTo>
                  <a:lnTo>
                    <a:pt x="3185" y="15922"/>
                  </a:lnTo>
                  <a:lnTo>
                    <a:pt x="3185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38"/>
            <p:cNvSpPr/>
            <p:nvPr/>
          </p:nvSpPr>
          <p:spPr>
            <a:xfrm>
              <a:off x="2436800" y="685075"/>
              <a:ext cx="213375" cy="214950"/>
            </a:xfrm>
            <a:custGeom>
              <a:avLst/>
              <a:gdLst/>
              <a:ahLst/>
              <a:cxnLst/>
              <a:rect l="l" t="t" r="r" b="b"/>
              <a:pathLst>
                <a:path w="8535" h="8598" extrusionOk="0">
                  <a:moveTo>
                    <a:pt x="1" y="0"/>
                  </a:moveTo>
                  <a:lnTo>
                    <a:pt x="1" y="8598"/>
                  </a:lnTo>
                  <a:lnTo>
                    <a:pt x="8534" y="8598"/>
                  </a:lnTo>
                  <a:lnTo>
                    <a:pt x="8534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38"/>
            <p:cNvSpPr/>
            <p:nvPr/>
          </p:nvSpPr>
          <p:spPr>
            <a:xfrm>
              <a:off x="2791850" y="685075"/>
              <a:ext cx="213350" cy="214950"/>
            </a:xfrm>
            <a:custGeom>
              <a:avLst/>
              <a:gdLst/>
              <a:ahLst/>
              <a:cxnLst/>
              <a:rect l="l" t="t" r="r" b="b"/>
              <a:pathLst>
                <a:path w="8534" h="8598" extrusionOk="0">
                  <a:moveTo>
                    <a:pt x="0" y="0"/>
                  </a:moveTo>
                  <a:lnTo>
                    <a:pt x="0" y="8598"/>
                  </a:lnTo>
                  <a:lnTo>
                    <a:pt x="8534" y="8598"/>
                  </a:lnTo>
                  <a:lnTo>
                    <a:pt x="8534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38"/>
            <p:cNvSpPr/>
            <p:nvPr/>
          </p:nvSpPr>
          <p:spPr>
            <a:xfrm>
              <a:off x="3146875" y="685075"/>
              <a:ext cx="213375" cy="214950"/>
            </a:xfrm>
            <a:custGeom>
              <a:avLst/>
              <a:gdLst/>
              <a:ahLst/>
              <a:cxnLst/>
              <a:rect l="l" t="t" r="r" b="b"/>
              <a:pathLst>
                <a:path w="8535" h="8598" extrusionOk="0">
                  <a:moveTo>
                    <a:pt x="1" y="0"/>
                  </a:moveTo>
                  <a:lnTo>
                    <a:pt x="1" y="8598"/>
                  </a:lnTo>
                  <a:lnTo>
                    <a:pt x="8534" y="8598"/>
                  </a:lnTo>
                  <a:lnTo>
                    <a:pt x="8534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38"/>
            <p:cNvSpPr/>
            <p:nvPr/>
          </p:nvSpPr>
          <p:spPr>
            <a:xfrm>
              <a:off x="2258475" y="570450"/>
              <a:ext cx="1280075" cy="444200"/>
            </a:xfrm>
            <a:custGeom>
              <a:avLst/>
              <a:gdLst/>
              <a:ahLst/>
              <a:cxnLst/>
              <a:rect l="l" t="t" r="r" b="b"/>
              <a:pathLst>
                <a:path w="51203" h="17768" extrusionOk="0">
                  <a:moveTo>
                    <a:pt x="49611" y="1592"/>
                  </a:moveTo>
                  <a:lnTo>
                    <a:pt x="49611" y="16176"/>
                  </a:lnTo>
                  <a:lnTo>
                    <a:pt x="1593" y="16176"/>
                  </a:lnTo>
                  <a:lnTo>
                    <a:pt x="1593" y="1592"/>
                  </a:lnTo>
                  <a:close/>
                  <a:moveTo>
                    <a:pt x="1" y="0"/>
                  </a:moveTo>
                  <a:lnTo>
                    <a:pt x="1" y="17768"/>
                  </a:lnTo>
                  <a:lnTo>
                    <a:pt x="51203" y="17768"/>
                  </a:lnTo>
                  <a:lnTo>
                    <a:pt x="51203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38"/>
            <p:cNvSpPr/>
            <p:nvPr/>
          </p:nvSpPr>
          <p:spPr>
            <a:xfrm>
              <a:off x="4947550" y="262775"/>
              <a:ext cx="1147925" cy="384100"/>
            </a:xfrm>
            <a:custGeom>
              <a:avLst/>
              <a:gdLst/>
              <a:ahLst/>
              <a:cxnLst/>
              <a:rect l="l" t="t" r="r" b="b"/>
              <a:pathLst>
                <a:path w="45917" h="15364" extrusionOk="0">
                  <a:moveTo>
                    <a:pt x="18787" y="1927"/>
                  </a:moveTo>
                  <a:lnTo>
                    <a:pt x="18787" y="1927"/>
                  </a:lnTo>
                  <a:cubicBezTo>
                    <a:pt x="15539" y="5557"/>
                    <a:pt x="18150" y="11288"/>
                    <a:pt x="22990" y="11288"/>
                  </a:cubicBezTo>
                  <a:cubicBezTo>
                    <a:pt x="27830" y="11288"/>
                    <a:pt x="30377" y="5557"/>
                    <a:pt x="27193" y="1927"/>
                  </a:cubicBezTo>
                  <a:lnTo>
                    <a:pt x="27193" y="1927"/>
                  </a:lnTo>
                  <a:cubicBezTo>
                    <a:pt x="27639" y="1990"/>
                    <a:pt x="28149" y="2054"/>
                    <a:pt x="28594" y="2118"/>
                  </a:cubicBezTo>
                  <a:cubicBezTo>
                    <a:pt x="31396" y="6512"/>
                    <a:pt x="28212" y="12307"/>
                    <a:pt x="22990" y="12307"/>
                  </a:cubicBezTo>
                  <a:cubicBezTo>
                    <a:pt x="17768" y="12307"/>
                    <a:pt x="14584" y="6512"/>
                    <a:pt x="17386" y="2118"/>
                  </a:cubicBezTo>
                  <a:cubicBezTo>
                    <a:pt x="17832" y="2054"/>
                    <a:pt x="18278" y="1990"/>
                    <a:pt x="18787" y="1927"/>
                  </a:cubicBezTo>
                  <a:close/>
                  <a:moveTo>
                    <a:pt x="30569" y="2500"/>
                  </a:moveTo>
                  <a:cubicBezTo>
                    <a:pt x="35026" y="3455"/>
                    <a:pt x="39293" y="5238"/>
                    <a:pt x="43114" y="7722"/>
                  </a:cubicBezTo>
                  <a:cubicBezTo>
                    <a:pt x="37641" y="11329"/>
                    <a:pt x="31317" y="13418"/>
                    <a:pt x="24736" y="13692"/>
                  </a:cubicBezTo>
                  <a:lnTo>
                    <a:pt x="24736" y="13692"/>
                  </a:lnTo>
                  <a:cubicBezTo>
                    <a:pt x="29704" y="12588"/>
                    <a:pt x="32491" y="7212"/>
                    <a:pt x="30569" y="2500"/>
                  </a:cubicBezTo>
                  <a:close/>
                  <a:moveTo>
                    <a:pt x="15348" y="2500"/>
                  </a:moveTo>
                  <a:lnTo>
                    <a:pt x="15348" y="2500"/>
                  </a:lnTo>
                  <a:cubicBezTo>
                    <a:pt x="13310" y="7340"/>
                    <a:pt x="16367" y="12880"/>
                    <a:pt x="21589" y="13772"/>
                  </a:cubicBezTo>
                  <a:cubicBezTo>
                    <a:pt x="14902" y="13517"/>
                    <a:pt x="8406" y="11415"/>
                    <a:pt x="2802" y="7722"/>
                  </a:cubicBezTo>
                  <a:cubicBezTo>
                    <a:pt x="6623" y="5174"/>
                    <a:pt x="10890" y="3455"/>
                    <a:pt x="15348" y="2500"/>
                  </a:cubicBezTo>
                  <a:close/>
                  <a:moveTo>
                    <a:pt x="22958" y="0"/>
                  </a:moveTo>
                  <a:cubicBezTo>
                    <a:pt x="22608" y="0"/>
                    <a:pt x="22258" y="48"/>
                    <a:pt x="21907" y="143"/>
                  </a:cubicBezTo>
                  <a:cubicBezTo>
                    <a:pt x="14393" y="334"/>
                    <a:pt x="7069" y="2754"/>
                    <a:pt x="892" y="7085"/>
                  </a:cubicBezTo>
                  <a:lnTo>
                    <a:pt x="0" y="7722"/>
                  </a:lnTo>
                  <a:lnTo>
                    <a:pt x="892" y="8359"/>
                  </a:lnTo>
                  <a:cubicBezTo>
                    <a:pt x="7388" y="12944"/>
                    <a:pt x="15030" y="15364"/>
                    <a:pt x="22926" y="15364"/>
                  </a:cubicBezTo>
                  <a:cubicBezTo>
                    <a:pt x="30823" y="15364"/>
                    <a:pt x="38529" y="12944"/>
                    <a:pt x="44961" y="8359"/>
                  </a:cubicBezTo>
                  <a:lnTo>
                    <a:pt x="45916" y="7722"/>
                  </a:lnTo>
                  <a:lnTo>
                    <a:pt x="44961" y="7085"/>
                  </a:lnTo>
                  <a:cubicBezTo>
                    <a:pt x="38847" y="2754"/>
                    <a:pt x="31524" y="334"/>
                    <a:pt x="24009" y="143"/>
                  </a:cubicBezTo>
                  <a:cubicBezTo>
                    <a:pt x="23659" y="48"/>
                    <a:pt x="23309" y="0"/>
                    <a:pt x="22958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38"/>
            <p:cNvSpPr/>
            <p:nvPr/>
          </p:nvSpPr>
          <p:spPr>
            <a:xfrm>
              <a:off x="5336025" y="1923725"/>
              <a:ext cx="162400" cy="135350"/>
            </a:xfrm>
            <a:custGeom>
              <a:avLst/>
              <a:gdLst/>
              <a:ahLst/>
              <a:cxnLst/>
              <a:rect l="l" t="t" r="r" b="b"/>
              <a:pathLst>
                <a:path w="6496" h="5414" extrusionOk="0">
                  <a:moveTo>
                    <a:pt x="4649" y="0"/>
                  </a:moveTo>
                  <a:lnTo>
                    <a:pt x="0" y="2675"/>
                  </a:lnTo>
                  <a:lnTo>
                    <a:pt x="4649" y="5414"/>
                  </a:lnTo>
                  <a:lnTo>
                    <a:pt x="4649" y="3503"/>
                  </a:lnTo>
                  <a:lnTo>
                    <a:pt x="5477" y="3503"/>
                  </a:lnTo>
                  <a:cubicBezTo>
                    <a:pt x="6496" y="3503"/>
                    <a:pt x="6496" y="1911"/>
                    <a:pt x="5477" y="1911"/>
                  </a:cubicBezTo>
                  <a:lnTo>
                    <a:pt x="4649" y="1911"/>
                  </a:lnTo>
                  <a:lnTo>
                    <a:pt x="4649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38"/>
            <p:cNvSpPr/>
            <p:nvPr/>
          </p:nvSpPr>
          <p:spPr>
            <a:xfrm>
              <a:off x="2651725" y="4047575"/>
              <a:ext cx="135375" cy="116250"/>
            </a:xfrm>
            <a:custGeom>
              <a:avLst/>
              <a:gdLst/>
              <a:ahLst/>
              <a:cxnLst/>
              <a:rect l="l" t="t" r="r" b="b"/>
              <a:pathLst>
                <a:path w="5415" h="4650" extrusionOk="0">
                  <a:moveTo>
                    <a:pt x="2739" y="1"/>
                  </a:moveTo>
                  <a:lnTo>
                    <a:pt x="1" y="4650"/>
                  </a:lnTo>
                  <a:lnTo>
                    <a:pt x="5414" y="4650"/>
                  </a:lnTo>
                  <a:lnTo>
                    <a:pt x="2739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38"/>
            <p:cNvSpPr/>
            <p:nvPr/>
          </p:nvSpPr>
          <p:spPr>
            <a:xfrm>
              <a:off x="2481375" y="1923725"/>
              <a:ext cx="164025" cy="135350"/>
            </a:xfrm>
            <a:custGeom>
              <a:avLst/>
              <a:gdLst/>
              <a:ahLst/>
              <a:cxnLst/>
              <a:rect l="l" t="t" r="r" b="b"/>
              <a:pathLst>
                <a:path w="6561" h="5414" extrusionOk="0">
                  <a:moveTo>
                    <a:pt x="1848" y="0"/>
                  </a:moveTo>
                  <a:lnTo>
                    <a:pt x="1848" y="1911"/>
                  </a:lnTo>
                  <a:lnTo>
                    <a:pt x="1083" y="1911"/>
                  </a:lnTo>
                  <a:cubicBezTo>
                    <a:pt x="1" y="1911"/>
                    <a:pt x="1" y="3503"/>
                    <a:pt x="1083" y="3503"/>
                  </a:cubicBezTo>
                  <a:lnTo>
                    <a:pt x="1848" y="3503"/>
                  </a:lnTo>
                  <a:lnTo>
                    <a:pt x="1848" y="5414"/>
                  </a:lnTo>
                  <a:lnTo>
                    <a:pt x="6560" y="2675"/>
                  </a:lnTo>
                  <a:lnTo>
                    <a:pt x="1848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38"/>
            <p:cNvSpPr/>
            <p:nvPr/>
          </p:nvSpPr>
          <p:spPr>
            <a:xfrm>
              <a:off x="1459250" y="2527125"/>
              <a:ext cx="243625" cy="208425"/>
            </a:xfrm>
            <a:custGeom>
              <a:avLst/>
              <a:gdLst/>
              <a:ahLst/>
              <a:cxnLst/>
              <a:rect l="l" t="t" r="r" b="b"/>
              <a:pathLst>
                <a:path w="9745" h="8337" extrusionOk="0">
                  <a:moveTo>
                    <a:pt x="5559" y="1576"/>
                  </a:moveTo>
                  <a:cubicBezTo>
                    <a:pt x="6878" y="1576"/>
                    <a:pt x="8152" y="2615"/>
                    <a:pt x="8152" y="4204"/>
                  </a:cubicBezTo>
                  <a:cubicBezTo>
                    <a:pt x="8152" y="5605"/>
                    <a:pt x="7006" y="6751"/>
                    <a:pt x="5541" y="6751"/>
                  </a:cubicBezTo>
                  <a:cubicBezTo>
                    <a:pt x="3248" y="6751"/>
                    <a:pt x="2102" y="3949"/>
                    <a:pt x="3758" y="2357"/>
                  </a:cubicBezTo>
                  <a:cubicBezTo>
                    <a:pt x="4276" y="1818"/>
                    <a:pt x="4923" y="1576"/>
                    <a:pt x="5559" y="1576"/>
                  </a:cubicBezTo>
                  <a:close/>
                  <a:moveTo>
                    <a:pt x="5541" y="1"/>
                  </a:moveTo>
                  <a:cubicBezTo>
                    <a:pt x="1847" y="1"/>
                    <a:pt x="1" y="4458"/>
                    <a:pt x="2612" y="7070"/>
                  </a:cubicBezTo>
                  <a:cubicBezTo>
                    <a:pt x="3467" y="7945"/>
                    <a:pt x="4527" y="8336"/>
                    <a:pt x="5566" y="8336"/>
                  </a:cubicBezTo>
                  <a:cubicBezTo>
                    <a:pt x="7699" y="8336"/>
                    <a:pt x="9744" y="6688"/>
                    <a:pt x="9744" y="4204"/>
                  </a:cubicBezTo>
                  <a:cubicBezTo>
                    <a:pt x="9744" y="1847"/>
                    <a:pt x="7897" y="1"/>
                    <a:pt x="554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38"/>
            <p:cNvSpPr/>
            <p:nvPr/>
          </p:nvSpPr>
          <p:spPr>
            <a:xfrm>
              <a:off x="4718275" y="1636825"/>
              <a:ext cx="243625" cy="208900"/>
            </a:xfrm>
            <a:custGeom>
              <a:avLst/>
              <a:gdLst/>
              <a:ahLst/>
              <a:cxnLst/>
              <a:rect l="l" t="t" r="r" b="b"/>
              <a:pathLst>
                <a:path w="9745" h="8356" extrusionOk="0">
                  <a:moveTo>
                    <a:pt x="4034" y="1603"/>
                  </a:moveTo>
                  <a:cubicBezTo>
                    <a:pt x="4070" y="1603"/>
                    <a:pt x="4105" y="1604"/>
                    <a:pt x="4140" y="1605"/>
                  </a:cubicBezTo>
                  <a:cubicBezTo>
                    <a:pt x="6433" y="1605"/>
                    <a:pt x="7579" y="4344"/>
                    <a:pt x="5987" y="6000"/>
                  </a:cubicBezTo>
                  <a:cubicBezTo>
                    <a:pt x="5456" y="6531"/>
                    <a:pt x="4813" y="6767"/>
                    <a:pt x="4185" y="6767"/>
                  </a:cubicBezTo>
                  <a:cubicBezTo>
                    <a:pt x="2856" y="6767"/>
                    <a:pt x="1593" y="5710"/>
                    <a:pt x="1593" y="4153"/>
                  </a:cubicBezTo>
                  <a:cubicBezTo>
                    <a:pt x="1593" y="2787"/>
                    <a:pt x="2682" y="1603"/>
                    <a:pt x="4034" y="1603"/>
                  </a:cubicBezTo>
                  <a:close/>
                  <a:moveTo>
                    <a:pt x="4189" y="0"/>
                  </a:moveTo>
                  <a:cubicBezTo>
                    <a:pt x="2041" y="0"/>
                    <a:pt x="1" y="1654"/>
                    <a:pt x="1" y="4153"/>
                  </a:cubicBezTo>
                  <a:cubicBezTo>
                    <a:pt x="1" y="6509"/>
                    <a:pt x="1848" y="8356"/>
                    <a:pt x="4140" y="8356"/>
                  </a:cubicBezTo>
                  <a:cubicBezTo>
                    <a:pt x="7898" y="8356"/>
                    <a:pt x="9744" y="3834"/>
                    <a:pt x="7133" y="1223"/>
                  </a:cubicBezTo>
                  <a:cubicBezTo>
                    <a:pt x="6268" y="379"/>
                    <a:pt x="5216" y="0"/>
                    <a:pt x="4189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38"/>
            <p:cNvSpPr/>
            <p:nvPr/>
          </p:nvSpPr>
          <p:spPr>
            <a:xfrm>
              <a:off x="4971425" y="1636825"/>
              <a:ext cx="243625" cy="208900"/>
            </a:xfrm>
            <a:custGeom>
              <a:avLst/>
              <a:gdLst/>
              <a:ahLst/>
              <a:cxnLst/>
              <a:rect l="l" t="t" r="r" b="b"/>
              <a:pathLst>
                <a:path w="9745" h="8356" extrusionOk="0">
                  <a:moveTo>
                    <a:pt x="4217" y="0"/>
                  </a:moveTo>
                  <a:cubicBezTo>
                    <a:pt x="2070" y="0"/>
                    <a:pt x="0" y="1654"/>
                    <a:pt x="0" y="4153"/>
                  </a:cubicBezTo>
                  <a:cubicBezTo>
                    <a:pt x="0" y="6509"/>
                    <a:pt x="1911" y="8356"/>
                    <a:pt x="4204" y="8356"/>
                  </a:cubicBezTo>
                  <a:cubicBezTo>
                    <a:pt x="7897" y="8356"/>
                    <a:pt x="9744" y="3834"/>
                    <a:pt x="7133" y="1223"/>
                  </a:cubicBezTo>
                  <a:cubicBezTo>
                    <a:pt x="6288" y="379"/>
                    <a:pt x="5244" y="0"/>
                    <a:pt x="4217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38"/>
            <p:cNvSpPr/>
            <p:nvPr/>
          </p:nvSpPr>
          <p:spPr>
            <a:xfrm>
              <a:off x="6803925" y="2260975"/>
              <a:ext cx="243625" cy="208850"/>
            </a:xfrm>
            <a:custGeom>
              <a:avLst/>
              <a:gdLst/>
              <a:ahLst/>
              <a:cxnLst/>
              <a:rect l="l" t="t" r="r" b="b"/>
              <a:pathLst>
                <a:path w="9745" h="8354" extrusionOk="0">
                  <a:moveTo>
                    <a:pt x="5547" y="1"/>
                  </a:moveTo>
                  <a:cubicBezTo>
                    <a:pt x="4523" y="1"/>
                    <a:pt x="3475" y="379"/>
                    <a:pt x="2612" y="1221"/>
                  </a:cubicBezTo>
                  <a:cubicBezTo>
                    <a:pt x="1" y="3896"/>
                    <a:pt x="1848" y="8354"/>
                    <a:pt x="5605" y="8354"/>
                  </a:cubicBezTo>
                  <a:cubicBezTo>
                    <a:pt x="7898" y="8354"/>
                    <a:pt x="9744" y="6507"/>
                    <a:pt x="9744" y="4215"/>
                  </a:cubicBezTo>
                  <a:cubicBezTo>
                    <a:pt x="9744" y="1669"/>
                    <a:pt x="7699" y="1"/>
                    <a:pt x="5547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38"/>
            <p:cNvSpPr/>
            <p:nvPr/>
          </p:nvSpPr>
          <p:spPr>
            <a:xfrm>
              <a:off x="5711750" y="2736450"/>
              <a:ext cx="197450" cy="168025"/>
            </a:xfrm>
            <a:custGeom>
              <a:avLst/>
              <a:gdLst/>
              <a:ahLst/>
              <a:cxnLst/>
              <a:rect l="l" t="t" r="r" b="b"/>
              <a:pathLst>
                <a:path w="7898" h="6721" extrusionOk="0">
                  <a:moveTo>
                    <a:pt x="4472" y="0"/>
                  </a:moveTo>
                  <a:cubicBezTo>
                    <a:pt x="3635" y="0"/>
                    <a:pt x="2785" y="307"/>
                    <a:pt x="2102" y="989"/>
                  </a:cubicBezTo>
                  <a:cubicBezTo>
                    <a:pt x="1" y="3091"/>
                    <a:pt x="1465" y="6721"/>
                    <a:pt x="4522" y="6721"/>
                  </a:cubicBezTo>
                  <a:cubicBezTo>
                    <a:pt x="6369" y="6721"/>
                    <a:pt x="7897" y="5256"/>
                    <a:pt x="7897" y="3345"/>
                  </a:cubicBezTo>
                  <a:cubicBezTo>
                    <a:pt x="7897" y="1324"/>
                    <a:pt x="6213" y="0"/>
                    <a:pt x="4472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38"/>
            <p:cNvSpPr/>
            <p:nvPr/>
          </p:nvSpPr>
          <p:spPr>
            <a:xfrm>
              <a:off x="5789775" y="945725"/>
              <a:ext cx="197425" cy="169225"/>
            </a:xfrm>
            <a:custGeom>
              <a:avLst/>
              <a:gdLst/>
              <a:ahLst/>
              <a:cxnLst/>
              <a:rect l="l" t="t" r="r" b="b"/>
              <a:pathLst>
                <a:path w="7897" h="6769" extrusionOk="0">
                  <a:moveTo>
                    <a:pt x="4463" y="0"/>
                  </a:moveTo>
                  <a:cubicBezTo>
                    <a:pt x="3637" y="0"/>
                    <a:pt x="2795" y="301"/>
                    <a:pt x="2102" y="974"/>
                  </a:cubicBezTo>
                  <a:cubicBezTo>
                    <a:pt x="0" y="3139"/>
                    <a:pt x="1528" y="6769"/>
                    <a:pt x="4522" y="6769"/>
                  </a:cubicBezTo>
                  <a:cubicBezTo>
                    <a:pt x="6368" y="6769"/>
                    <a:pt x="7897" y="5241"/>
                    <a:pt x="7897" y="3394"/>
                  </a:cubicBezTo>
                  <a:cubicBezTo>
                    <a:pt x="7897" y="1358"/>
                    <a:pt x="6218" y="0"/>
                    <a:pt x="4463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38"/>
            <p:cNvSpPr/>
            <p:nvPr/>
          </p:nvSpPr>
          <p:spPr>
            <a:xfrm>
              <a:off x="6049275" y="945725"/>
              <a:ext cx="197450" cy="169225"/>
            </a:xfrm>
            <a:custGeom>
              <a:avLst/>
              <a:gdLst/>
              <a:ahLst/>
              <a:cxnLst/>
              <a:rect l="l" t="t" r="r" b="b"/>
              <a:pathLst>
                <a:path w="7898" h="6769" extrusionOk="0">
                  <a:moveTo>
                    <a:pt x="4464" y="0"/>
                  </a:moveTo>
                  <a:cubicBezTo>
                    <a:pt x="3638" y="0"/>
                    <a:pt x="2795" y="301"/>
                    <a:pt x="2102" y="974"/>
                  </a:cubicBezTo>
                  <a:cubicBezTo>
                    <a:pt x="1" y="3139"/>
                    <a:pt x="1529" y="6769"/>
                    <a:pt x="4522" y="6769"/>
                  </a:cubicBezTo>
                  <a:cubicBezTo>
                    <a:pt x="6369" y="6769"/>
                    <a:pt x="7897" y="5241"/>
                    <a:pt x="7897" y="3394"/>
                  </a:cubicBezTo>
                  <a:cubicBezTo>
                    <a:pt x="7897" y="1358"/>
                    <a:pt x="6219" y="0"/>
                    <a:pt x="4464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38"/>
            <p:cNvSpPr/>
            <p:nvPr/>
          </p:nvSpPr>
          <p:spPr>
            <a:xfrm>
              <a:off x="3006775" y="4857175"/>
              <a:ext cx="197450" cy="169575"/>
            </a:xfrm>
            <a:custGeom>
              <a:avLst/>
              <a:gdLst/>
              <a:ahLst/>
              <a:cxnLst/>
              <a:rect l="l" t="t" r="r" b="b"/>
              <a:pathLst>
                <a:path w="7898" h="6783" extrusionOk="0">
                  <a:moveTo>
                    <a:pt x="4464" y="0"/>
                  </a:moveTo>
                  <a:cubicBezTo>
                    <a:pt x="3629" y="0"/>
                    <a:pt x="2782" y="307"/>
                    <a:pt x="2102" y="987"/>
                  </a:cubicBezTo>
                  <a:cubicBezTo>
                    <a:pt x="0" y="3089"/>
                    <a:pt x="1465" y="6782"/>
                    <a:pt x="4522" y="6782"/>
                  </a:cubicBezTo>
                  <a:cubicBezTo>
                    <a:pt x="6369" y="6782"/>
                    <a:pt x="7897" y="5254"/>
                    <a:pt x="7897" y="3407"/>
                  </a:cubicBezTo>
                  <a:cubicBezTo>
                    <a:pt x="7897" y="1340"/>
                    <a:pt x="6207" y="0"/>
                    <a:pt x="4464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38"/>
            <p:cNvSpPr/>
            <p:nvPr/>
          </p:nvSpPr>
          <p:spPr>
            <a:xfrm>
              <a:off x="3264700" y="4857175"/>
              <a:ext cx="197450" cy="169575"/>
            </a:xfrm>
            <a:custGeom>
              <a:avLst/>
              <a:gdLst/>
              <a:ahLst/>
              <a:cxnLst/>
              <a:rect l="l" t="t" r="r" b="b"/>
              <a:pathLst>
                <a:path w="7898" h="6783" extrusionOk="0">
                  <a:moveTo>
                    <a:pt x="4511" y="0"/>
                  </a:moveTo>
                  <a:cubicBezTo>
                    <a:pt x="3686" y="0"/>
                    <a:pt x="2846" y="307"/>
                    <a:pt x="2166" y="987"/>
                  </a:cubicBezTo>
                  <a:cubicBezTo>
                    <a:pt x="0" y="3089"/>
                    <a:pt x="1529" y="6782"/>
                    <a:pt x="4522" y="6782"/>
                  </a:cubicBezTo>
                  <a:cubicBezTo>
                    <a:pt x="6369" y="6782"/>
                    <a:pt x="7897" y="5254"/>
                    <a:pt x="7897" y="3407"/>
                  </a:cubicBezTo>
                  <a:cubicBezTo>
                    <a:pt x="7897" y="1340"/>
                    <a:pt x="6236" y="0"/>
                    <a:pt x="4511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38"/>
            <p:cNvSpPr/>
            <p:nvPr/>
          </p:nvSpPr>
          <p:spPr>
            <a:xfrm>
              <a:off x="6307200" y="945725"/>
              <a:ext cx="195850" cy="169225"/>
            </a:xfrm>
            <a:custGeom>
              <a:avLst/>
              <a:gdLst/>
              <a:ahLst/>
              <a:cxnLst/>
              <a:rect l="l" t="t" r="r" b="b"/>
              <a:pathLst>
                <a:path w="7834" h="6769" extrusionOk="0">
                  <a:moveTo>
                    <a:pt x="4420" y="0"/>
                  </a:moveTo>
                  <a:cubicBezTo>
                    <a:pt x="3604" y="0"/>
                    <a:pt x="2774" y="301"/>
                    <a:pt x="2102" y="974"/>
                  </a:cubicBezTo>
                  <a:cubicBezTo>
                    <a:pt x="0" y="3139"/>
                    <a:pt x="1465" y="6769"/>
                    <a:pt x="4458" y="6769"/>
                  </a:cubicBezTo>
                  <a:cubicBezTo>
                    <a:pt x="6369" y="6769"/>
                    <a:pt x="7833" y="5241"/>
                    <a:pt x="7833" y="3394"/>
                  </a:cubicBezTo>
                  <a:cubicBezTo>
                    <a:pt x="7833" y="1358"/>
                    <a:pt x="6155" y="0"/>
                    <a:pt x="4420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38"/>
            <p:cNvSpPr/>
            <p:nvPr/>
          </p:nvSpPr>
          <p:spPr>
            <a:xfrm>
              <a:off x="3767800" y="836325"/>
              <a:ext cx="197450" cy="168025"/>
            </a:xfrm>
            <a:custGeom>
              <a:avLst/>
              <a:gdLst/>
              <a:ahLst/>
              <a:cxnLst/>
              <a:rect l="l" t="t" r="r" b="b"/>
              <a:pathLst>
                <a:path w="7898" h="6721" extrusionOk="0">
                  <a:moveTo>
                    <a:pt x="3376" y="0"/>
                  </a:moveTo>
                  <a:cubicBezTo>
                    <a:pt x="1529" y="0"/>
                    <a:pt x="0" y="1465"/>
                    <a:pt x="0" y="3375"/>
                  </a:cubicBezTo>
                  <a:cubicBezTo>
                    <a:pt x="0" y="5397"/>
                    <a:pt x="1655" y="6721"/>
                    <a:pt x="3397" y="6721"/>
                  </a:cubicBezTo>
                  <a:cubicBezTo>
                    <a:pt x="4235" y="6721"/>
                    <a:pt x="5092" y="6414"/>
                    <a:pt x="5796" y="5732"/>
                  </a:cubicBezTo>
                  <a:cubicBezTo>
                    <a:pt x="7897" y="3630"/>
                    <a:pt x="6369" y="0"/>
                    <a:pt x="3376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38"/>
            <p:cNvSpPr/>
            <p:nvPr/>
          </p:nvSpPr>
          <p:spPr>
            <a:xfrm>
              <a:off x="3505100" y="4547475"/>
              <a:ext cx="287750" cy="207875"/>
            </a:xfrm>
            <a:custGeom>
              <a:avLst/>
              <a:gdLst/>
              <a:ahLst/>
              <a:cxnLst/>
              <a:rect l="l" t="t" r="r" b="b"/>
              <a:pathLst>
                <a:path w="11510" h="8315" extrusionOk="0">
                  <a:moveTo>
                    <a:pt x="6004" y="1555"/>
                  </a:moveTo>
                  <a:cubicBezTo>
                    <a:pt x="7334" y="1555"/>
                    <a:pt x="8598" y="2583"/>
                    <a:pt x="8598" y="4141"/>
                  </a:cubicBezTo>
                  <a:cubicBezTo>
                    <a:pt x="8598" y="5542"/>
                    <a:pt x="7452" y="6688"/>
                    <a:pt x="6051" y="6752"/>
                  </a:cubicBezTo>
                  <a:cubicBezTo>
                    <a:pt x="3758" y="6752"/>
                    <a:pt x="2612" y="3950"/>
                    <a:pt x="4204" y="2294"/>
                  </a:cubicBezTo>
                  <a:cubicBezTo>
                    <a:pt x="4734" y="1784"/>
                    <a:pt x="5377" y="1555"/>
                    <a:pt x="6004" y="1555"/>
                  </a:cubicBezTo>
                  <a:close/>
                  <a:moveTo>
                    <a:pt x="6130" y="1"/>
                  </a:moveTo>
                  <a:cubicBezTo>
                    <a:pt x="6104" y="1"/>
                    <a:pt x="6077" y="1"/>
                    <a:pt x="6051" y="2"/>
                  </a:cubicBezTo>
                  <a:cubicBezTo>
                    <a:pt x="4013" y="2"/>
                    <a:pt x="2293" y="1403"/>
                    <a:pt x="1975" y="3377"/>
                  </a:cubicBezTo>
                  <a:lnTo>
                    <a:pt x="1083" y="3377"/>
                  </a:lnTo>
                  <a:cubicBezTo>
                    <a:pt x="1" y="3377"/>
                    <a:pt x="1" y="4969"/>
                    <a:pt x="1083" y="4969"/>
                  </a:cubicBezTo>
                  <a:lnTo>
                    <a:pt x="1975" y="4969"/>
                  </a:lnTo>
                  <a:cubicBezTo>
                    <a:pt x="2367" y="7090"/>
                    <a:pt x="4189" y="8314"/>
                    <a:pt x="6051" y="8314"/>
                  </a:cubicBezTo>
                  <a:cubicBezTo>
                    <a:pt x="7208" y="8314"/>
                    <a:pt x="8380" y="7841"/>
                    <a:pt x="9235" y="6816"/>
                  </a:cubicBezTo>
                  <a:cubicBezTo>
                    <a:pt x="11510" y="4098"/>
                    <a:pt x="9583" y="1"/>
                    <a:pt x="6130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38"/>
            <p:cNvSpPr/>
            <p:nvPr/>
          </p:nvSpPr>
          <p:spPr>
            <a:xfrm>
              <a:off x="1495875" y="2773900"/>
              <a:ext cx="203800" cy="1459975"/>
            </a:xfrm>
            <a:custGeom>
              <a:avLst/>
              <a:gdLst/>
              <a:ahLst/>
              <a:cxnLst/>
              <a:rect l="l" t="t" r="r" b="b"/>
              <a:pathLst>
                <a:path w="8152" h="58399" extrusionOk="0">
                  <a:moveTo>
                    <a:pt x="5859" y="13438"/>
                  </a:moveTo>
                  <a:lnTo>
                    <a:pt x="6369" y="20634"/>
                  </a:lnTo>
                  <a:lnTo>
                    <a:pt x="1783" y="20634"/>
                  </a:lnTo>
                  <a:lnTo>
                    <a:pt x="2293" y="13438"/>
                  </a:lnTo>
                  <a:close/>
                  <a:moveTo>
                    <a:pt x="4076" y="1"/>
                  </a:moveTo>
                  <a:lnTo>
                    <a:pt x="3376" y="1593"/>
                  </a:lnTo>
                  <a:cubicBezTo>
                    <a:pt x="2611" y="3312"/>
                    <a:pt x="0" y="8980"/>
                    <a:pt x="0" y="10254"/>
                  </a:cubicBezTo>
                  <a:cubicBezTo>
                    <a:pt x="64" y="11082"/>
                    <a:pt x="319" y="11909"/>
                    <a:pt x="765" y="12610"/>
                  </a:cubicBezTo>
                  <a:lnTo>
                    <a:pt x="191" y="20634"/>
                  </a:lnTo>
                  <a:lnTo>
                    <a:pt x="128" y="20634"/>
                  </a:lnTo>
                  <a:lnTo>
                    <a:pt x="128" y="21462"/>
                  </a:lnTo>
                  <a:lnTo>
                    <a:pt x="64" y="22226"/>
                  </a:lnTo>
                  <a:lnTo>
                    <a:pt x="128" y="22226"/>
                  </a:lnTo>
                  <a:lnTo>
                    <a:pt x="765" y="58399"/>
                  </a:lnTo>
                  <a:lnTo>
                    <a:pt x="7388" y="58399"/>
                  </a:lnTo>
                  <a:lnTo>
                    <a:pt x="8025" y="22163"/>
                  </a:lnTo>
                  <a:lnTo>
                    <a:pt x="8088" y="22163"/>
                  </a:lnTo>
                  <a:lnTo>
                    <a:pt x="8025" y="21398"/>
                  </a:lnTo>
                  <a:lnTo>
                    <a:pt x="8025" y="20571"/>
                  </a:lnTo>
                  <a:lnTo>
                    <a:pt x="7961" y="20571"/>
                  </a:lnTo>
                  <a:lnTo>
                    <a:pt x="7388" y="12546"/>
                  </a:lnTo>
                  <a:cubicBezTo>
                    <a:pt x="7833" y="11846"/>
                    <a:pt x="8088" y="11018"/>
                    <a:pt x="8152" y="10254"/>
                  </a:cubicBezTo>
                  <a:cubicBezTo>
                    <a:pt x="8152" y="8980"/>
                    <a:pt x="5605" y="3312"/>
                    <a:pt x="4840" y="1593"/>
                  </a:cubicBezTo>
                  <a:lnTo>
                    <a:pt x="4076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38"/>
            <p:cNvSpPr/>
            <p:nvPr/>
          </p:nvSpPr>
          <p:spPr>
            <a:xfrm>
              <a:off x="4119650" y="868550"/>
              <a:ext cx="133750" cy="157250"/>
            </a:xfrm>
            <a:custGeom>
              <a:avLst/>
              <a:gdLst/>
              <a:ahLst/>
              <a:cxnLst/>
              <a:rect l="l" t="t" r="r" b="b"/>
              <a:pathLst>
                <a:path w="5350" h="6290" extrusionOk="0">
                  <a:moveTo>
                    <a:pt x="2643" y="1"/>
                  </a:moveTo>
                  <a:cubicBezTo>
                    <a:pt x="2245" y="1"/>
                    <a:pt x="1847" y="271"/>
                    <a:pt x="1847" y="813"/>
                  </a:cubicBezTo>
                  <a:lnTo>
                    <a:pt x="1847" y="1577"/>
                  </a:lnTo>
                  <a:lnTo>
                    <a:pt x="1" y="1577"/>
                  </a:lnTo>
                  <a:lnTo>
                    <a:pt x="2675" y="6290"/>
                  </a:lnTo>
                  <a:lnTo>
                    <a:pt x="5350" y="1577"/>
                  </a:lnTo>
                  <a:lnTo>
                    <a:pt x="3439" y="1577"/>
                  </a:lnTo>
                  <a:lnTo>
                    <a:pt x="3439" y="813"/>
                  </a:lnTo>
                  <a:cubicBezTo>
                    <a:pt x="3439" y="271"/>
                    <a:pt x="3041" y="1"/>
                    <a:pt x="2643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38"/>
            <p:cNvSpPr/>
            <p:nvPr/>
          </p:nvSpPr>
          <p:spPr>
            <a:xfrm>
              <a:off x="5961700" y="1944425"/>
              <a:ext cx="812000" cy="746725"/>
            </a:xfrm>
            <a:custGeom>
              <a:avLst/>
              <a:gdLst/>
              <a:ahLst/>
              <a:cxnLst/>
              <a:rect l="l" t="t" r="r" b="b"/>
              <a:pathLst>
                <a:path w="32480" h="29869" extrusionOk="0">
                  <a:moveTo>
                    <a:pt x="27258" y="1592"/>
                  </a:moveTo>
                  <a:cubicBezTo>
                    <a:pt x="29232" y="1592"/>
                    <a:pt x="30888" y="3248"/>
                    <a:pt x="30888" y="5222"/>
                  </a:cubicBezTo>
                  <a:lnTo>
                    <a:pt x="30888" y="16112"/>
                  </a:lnTo>
                  <a:cubicBezTo>
                    <a:pt x="30888" y="18086"/>
                    <a:pt x="29232" y="19679"/>
                    <a:pt x="27258" y="19679"/>
                  </a:cubicBezTo>
                  <a:lnTo>
                    <a:pt x="24328" y="19679"/>
                  </a:lnTo>
                  <a:lnTo>
                    <a:pt x="18151" y="25856"/>
                  </a:lnTo>
                  <a:lnTo>
                    <a:pt x="18406" y="19679"/>
                  </a:lnTo>
                  <a:lnTo>
                    <a:pt x="5223" y="19679"/>
                  </a:lnTo>
                  <a:cubicBezTo>
                    <a:pt x="3249" y="19679"/>
                    <a:pt x="1593" y="18086"/>
                    <a:pt x="1593" y="16112"/>
                  </a:cubicBezTo>
                  <a:lnTo>
                    <a:pt x="1593" y="5222"/>
                  </a:lnTo>
                  <a:cubicBezTo>
                    <a:pt x="1593" y="3248"/>
                    <a:pt x="3249" y="1592"/>
                    <a:pt x="5223" y="1592"/>
                  </a:cubicBezTo>
                  <a:close/>
                  <a:moveTo>
                    <a:pt x="5223" y="0"/>
                  </a:moveTo>
                  <a:cubicBezTo>
                    <a:pt x="2357" y="0"/>
                    <a:pt x="1" y="2357"/>
                    <a:pt x="1" y="5222"/>
                  </a:cubicBezTo>
                  <a:lnTo>
                    <a:pt x="1" y="16112"/>
                  </a:lnTo>
                  <a:cubicBezTo>
                    <a:pt x="1" y="18978"/>
                    <a:pt x="2357" y="21271"/>
                    <a:pt x="5223" y="21271"/>
                  </a:cubicBezTo>
                  <a:lnTo>
                    <a:pt x="16750" y="21271"/>
                  </a:lnTo>
                  <a:lnTo>
                    <a:pt x="16431" y="29868"/>
                  </a:lnTo>
                  <a:lnTo>
                    <a:pt x="25029" y="21271"/>
                  </a:lnTo>
                  <a:lnTo>
                    <a:pt x="27258" y="21271"/>
                  </a:lnTo>
                  <a:cubicBezTo>
                    <a:pt x="30187" y="21271"/>
                    <a:pt x="32480" y="18978"/>
                    <a:pt x="32480" y="16112"/>
                  </a:cubicBezTo>
                  <a:lnTo>
                    <a:pt x="32480" y="5222"/>
                  </a:lnTo>
                  <a:cubicBezTo>
                    <a:pt x="32480" y="2357"/>
                    <a:pt x="30123" y="0"/>
                    <a:pt x="27258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38"/>
            <p:cNvSpPr/>
            <p:nvPr/>
          </p:nvSpPr>
          <p:spPr>
            <a:xfrm flipH="1">
              <a:off x="755540" y="1025104"/>
              <a:ext cx="1047660" cy="746725"/>
            </a:xfrm>
            <a:custGeom>
              <a:avLst/>
              <a:gdLst/>
              <a:ahLst/>
              <a:cxnLst/>
              <a:rect l="l" t="t" r="r" b="b"/>
              <a:pathLst>
                <a:path w="38849" h="29869" extrusionOk="0">
                  <a:moveTo>
                    <a:pt x="33626" y="1593"/>
                  </a:moveTo>
                  <a:cubicBezTo>
                    <a:pt x="35600" y="1593"/>
                    <a:pt x="37256" y="3248"/>
                    <a:pt x="37256" y="5223"/>
                  </a:cubicBezTo>
                  <a:lnTo>
                    <a:pt x="37256" y="16113"/>
                  </a:lnTo>
                  <a:cubicBezTo>
                    <a:pt x="37256" y="18087"/>
                    <a:pt x="35600" y="19679"/>
                    <a:pt x="33626" y="19743"/>
                  </a:cubicBezTo>
                  <a:lnTo>
                    <a:pt x="30697" y="19743"/>
                  </a:lnTo>
                  <a:lnTo>
                    <a:pt x="24519" y="25856"/>
                  </a:lnTo>
                  <a:lnTo>
                    <a:pt x="24774" y="19679"/>
                  </a:lnTo>
                  <a:lnTo>
                    <a:pt x="5223" y="19679"/>
                  </a:lnTo>
                  <a:cubicBezTo>
                    <a:pt x="3249" y="19679"/>
                    <a:pt x="1593" y="18087"/>
                    <a:pt x="1593" y="16113"/>
                  </a:cubicBezTo>
                  <a:lnTo>
                    <a:pt x="1593" y="5223"/>
                  </a:lnTo>
                  <a:cubicBezTo>
                    <a:pt x="1593" y="3248"/>
                    <a:pt x="3249" y="1593"/>
                    <a:pt x="5223" y="1593"/>
                  </a:cubicBezTo>
                  <a:close/>
                  <a:moveTo>
                    <a:pt x="5223" y="1"/>
                  </a:moveTo>
                  <a:cubicBezTo>
                    <a:pt x="2357" y="1"/>
                    <a:pt x="1" y="2357"/>
                    <a:pt x="1" y="5223"/>
                  </a:cubicBezTo>
                  <a:lnTo>
                    <a:pt x="1" y="16113"/>
                  </a:lnTo>
                  <a:cubicBezTo>
                    <a:pt x="1" y="18978"/>
                    <a:pt x="2357" y="21335"/>
                    <a:pt x="5223" y="21335"/>
                  </a:cubicBezTo>
                  <a:lnTo>
                    <a:pt x="23118" y="21335"/>
                  </a:lnTo>
                  <a:lnTo>
                    <a:pt x="22800" y="29868"/>
                  </a:lnTo>
                  <a:lnTo>
                    <a:pt x="31397" y="21335"/>
                  </a:lnTo>
                  <a:lnTo>
                    <a:pt x="33626" y="21335"/>
                  </a:lnTo>
                  <a:cubicBezTo>
                    <a:pt x="36556" y="21271"/>
                    <a:pt x="38848" y="18978"/>
                    <a:pt x="38848" y="16113"/>
                  </a:cubicBezTo>
                  <a:lnTo>
                    <a:pt x="38848" y="5223"/>
                  </a:lnTo>
                  <a:cubicBezTo>
                    <a:pt x="38848" y="2357"/>
                    <a:pt x="36556" y="1"/>
                    <a:pt x="33626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38"/>
            <p:cNvSpPr/>
            <p:nvPr/>
          </p:nvSpPr>
          <p:spPr>
            <a:xfrm>
              <a:off x="5700600" y="3254725"/>
              <a:ext cx="246800" cy="1534800"/>
            </a:xfrm>
            <a:custGeom>
              <a:avLst/>
              <a:gdLst/>
              <a:ahLst/>
              <a:cxnLst/>
              <a:rect l="l" t="t" r="r" b="b"/>
              <a:pathLst>
                <a:path w="9872" h="61392" extrusionOk="0">
                  <a:moveTo>
                    <a:pt x="6751" y="16431"/>
                  </a:moveTo>
                  <a:lnTo>
                    <a:pt x="7261" y="23563"/>
                  </a:lnTo>
                  <a:lnTo>
                    <a:pt x="2675" y="23563"/>
                  </a:lnTo>
                  <a:lnTo>
                    <a:pt x="3121" y="16431"/>
                  </a:lnTo>
                  <a:close/>
                  <a:moveTo>
                    <a:pt x="4522" y="0"/>
                  </a:moveTo>
                  <a:cubicBezTo>
                    <a:pt x="3312" y="2229"/>
                    <a:pt x="1" y="8661"/>
                    <a:pt x="1" y="10890"/>
                  </a:cubicBezTo>
                  <a:cubicBezTo>
                    <a:pt x="1" y="12482"/>
                    <a:pt x="765" y="13947"/>
                    <a:pt x="1975" y="14902"/>
                  </a:cubicBezTo>
                  <a:lnTo>
                    <a:pt x="1657" y="14902"/>
                  </a:lnTo>
                  <a:lnTo>
                    <a:pt x="1020" y="23627"/>
                  </a:lnTo>
                  <a:lnTo>
                    <a:pt x="956" y="23627"/>
                  </a:lnTo>
                  <a:lnTo>
                    <a:pt x="956" y="24455"/>
                  </a:lnTo>
                  <a:lnTo>
                    <a:pt x="956" y="25219"/>
                  </a:lnTo>
                  <a:lnTo>
                    <a:pt x="1020" y="25219"/>
                  </a:lnTo>
                  <a:lnTo>
                    <a:pt x="1593" y="61391"/>
                  </a:lnTo>
                  <a:lnTo>
                    <a:pt x="8216" y="61391"/>
                  </a:lnTo>
                  <a:lnTo>
                    <a:pt x="8853" y="25219"/>
                  </a:lnTo>
                  <a:lnTo>
                    <a:pt x="8916" y="25219"/>
                  </a:lnTo>
                  <a:lnTo>
                    <a:pt x="8853" y="24455"/>
                  </a:lnTo>
                  <a:lnTo>
                    <a:pt x="8853" y="23627"/>
                  </a:lnTo>
                  <a:lnTo>
                    <a:pt x="8789" y="23627"/>
                  </a:lnTo>
                  <a:lnTo>
                    <a:pt x="8216" y="14902"/>
                  </a:lnTo>
                  <a:lnTo>
                    <a:pt x="7834" y="14902"/>
                  </a:lnTo>
                  <a:cubicBezTo>
                    <a:pt x="9108" y="13947"/>
                    <a:pt x="9872" y="12482"/>
                    <a:pt x="9872" y="10890"/>
                  </a:cubicBezTo>
                  <a:cubicBezTo>
                    <a:pt x="9872" y="8661"/>
                    <a:pt x="6560" y="2229"/>
                    <a:pt x="5350" y="0"/>
                  </a:cubicBezTo>
                  <a:lnTo>
                    <a:pt x="5350" y="9553"/>
                  </a:lnTo>
                  <a:cubicBezTo>
                    <a:pt x="7261" y="10062"/>
                    <a:pt x="6879" y="12801"/>
                    <a:pt x="4904" y="12801"/>
                  </a:cubicBezTo>
                  <a:cubicBezTo>
                    <a:pt x="2994" y="12801"/>
                    <a:pt x="2612" y="10062"/>
                    <a:pt x="4522" y="9553"/>
                  </a:cubicBezTo>
                  <a:lnTo>
                    <a:pt x="4522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38"/>
            <p:cNvSpPr/>
            <p:nvPr/>
          </p:nvSpPr>
          <p:spPr>
            <a:xfrm>
              <a:off x="6150075" y="3201275"/>
              <a:ext cx="131675" cy="74175"/>
            </a:xfrm>
            <a:custGeom>
              <a:avLst/>
              <a:gdLst/>
              <a:ahLst/>
              <a:cxnLst/>
              <a:rect l="l" t="t" r="r" b="b"/>
              <a:pathLst>
                <a:path w="5267" h="2967" extrusionOk="0">
                  <a:moveTo>
                    <a:pt x="1179" y="1"/>
                  </a:moveTo>
                  <a:cubicBezTo>
                    <a:pt x="396" y="1"/>
                    <a:pt x="0" y="1235"/>
                    <a:pt x="936" y="1565"/>
                  </a:cubicBezTo>
                  <a:cubicBezTo>
                    <a:pt x="1891" y="1947"/>
                    <a:pt x="2846" y="2329"/>
                    <a:pt x="3802" y="2839"/>
                  </a:cubicBezTo>
                  <a:cubicBezTo>
                    <a:pt x="3865" y="2902"/>
                    <a:pt x="3993" y="2966"/>
                    <a:pt x="4120" y="2966"/>
                  </a:cubicBezTo>
                  <a:cubicBezTo>
                    <a:pt x="4948" y="2966"/>
                    <a:pt x="5266" y="1820"/>
                    <a:pt x="4502" y="1438"/>
                  </a:cubicBezTo>
                  <a:cubicBezTo>
                    <a:pt x="3547" y="928"/>
                    <a:pt x="2528" y="482"/>
                    <a:pt x="1573" y="100"/>
                  </a:cubicBezTo>
                  <a:cubicBezTo>
                    <a:pt x="1434" y="31"/>
                    <a:pt x="1302" y="1"/>
                    <a:pt x="1179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38"/>
            <p:cNvSpPr/>
            <p:nvPr/>
          </p:nvSpPr>
          <p:spPr>
            <a:xfrm>
              <a:off x="6616075" y="3944100"/>
              <a:ext cx="157625" cy="176750"/>
            </a:xfrm>
            <a:custGeom>
              <a:avLst/>
              <a:gdLst/>
              <a:ahLst/>
              <a:cxnLst/>
              <a:rect l="l" t="t" r="r" b="b"/>
              <a:pathLst>
                <a:path w="6305" h="7070" extrusionOk="0">
                  <a:moveTo>
                    <a:pt x="3121" y="0"/>
                  </a:moveTo>
                  <a:cubicBezTo>
                    <a:pt x="2675" y="0"/>
                    <a:pt x="2293" y="319"/>
                    <a:pt x="2293" y="765"/>
                  </a:cubicBezTo>
                  <a:lnTo>
                    <a:pt x="0" y="765"/>
                  </a:lnTo>
                  <a:lnTo>
                    <a:pt x="0" y="7069"/>
                  </a:lnTo>
                  <a:lnTo>
                    <a:pt x="6305" y="7069"/>
                  </a:lnTo>
                  <a:lnTo>
                    <a:pt x="6305" y="828"/>
                  </a:lnTo>
                  <a:lnTo>
                    <a:pt x="3885" y="828"/>
                  </a:lnTo>
                  <a:lnTo>
                    <a:pt x="3885" y="765"/>
                  </a:lnTo>
                  <a:cubicBezTo>
                    <a:pt x="3885" y="319"/>
                    <a:pt x="3566" y="0"/>
                    <a:pt x="3121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38"/>
            <p:cNvSpPr/>
            <p:nvPr/>
          </p:nvSpPr>
          <p:spPr>
            <a:xfrm>
              <a:off x="6299225" y="3275275"/>
              <a:ext cx="313675" cy="328125"/>
            </a:xfrm>
            <a:custGeom>
              <a:avLst/>
              <a:gdLst/>
              <a:ahLst/>
              <a:cxnLst/>
              <a:rect l="l" t="t" r="r" b="b"/>
              <a:pathLst>
                <a:path w="12547" h="13125" extrusionOk="0">
                  <a:moveTo>
                    <a:pt x="920" y="1"/>
                  </a:moveTo>
                  <a:cubicBezTo>
                    <a:pt x="664" y="1"/>
                    <a:pt x="420" y="141"/>
                    <a:pt x="256" y="388"/>
                  </a:cubicBezTo>
                  <a:cubicBezTo>
                    <a:pt x="1" y="707"/>
                    <a:pt x="128" y="1216"/>
                    <a:pt x="510" y="1471"/>
                  </a:cubicBezTo>
                  <a:cubicBezTo>
                    <a:pt x="1338" y="2044"/>
                    <a:pt x="2166" y="2617"/>
                    <a:pt x="2994" y="3318"/>
                  </a:cubicBezTo>
                  <a:cubicBezTo>
                    <a:pt x="3121" y="3381"/>
                    <a:pt x="3312" y="3445"/>
                    <a:pt x="3504" y="3445"/>
                  </a:cubicBezTo>
                  <a:lnTo>
                    <a:pt x="3567" y="3445"/>
                  </a:lnTo>
                  <a:lnTo>
                    <a:pt x="3567" y="9049"/>
                  </a:lnTo>
                  <a:lnTo>
                    <a:pt x="9490" y="9049"/>
                  </a:lnTo>
                  <a:cubicBezTo>
                    <a:pt x="9171" y="9304"/>
                    <a:pt x="9108" y="9750"/>
                    <a:pt x="9299" y="10068"/>
                  </a:cubicBezTo>
                  <a:cubicBezTo>
                    <a:pt x="9936" y="10960"/>
                    <a:pt x="10445" y="11851"/>
                    <a:pt x="10955" y="12743"/>
                  </a:cubicBezTo>
                  <a:cubicBezTo>
                    <a:pt x="11082" y="12998"/>
                    <a:pt x="11337" y="13125"/>
                    <a:pt x="11655" y="13125"/>
                  </a:cubicBezTo>
                  <a:cubicBezTo>
                    <a:pt x="11782" y="13125"/>
                    <a:pt x="11910" y="13125"/>
                    <a:pt x="12037" y="12998"/>
                  </a:cubicBezTo>
                  <a:cubicBezTo>
                    <a:pt x="12419" y="12807"/>
                    <a:pt x="12547" y="12361"/>
                    <a:pt x="12356" y="11915"/>
                  </a:cubicBezTo>
                  <a:cubicBezTo>
                    <a:pt x="11846" y="11023"/>
                    <a:pt x="11273" y="10068"/>
                    <a:pt x="10636" y="9177"/>
                  </a:cubicBezTo>
                  <a:cubicBezTo>
                    <a:pt x="10445" y="8922"/>
                    <a:pt x="10190" y="8858"/>
                    <a:pt x="9872" y="8858"/>
                  </a:cubicBezTo>
                  <a:lnTo>
                    <a:pt x="9872" y="2744"/>
                  </a:lnTo>
                  <a:lnTo>
                    <a:pt x="4268" y="2744"/>
                  </a:lnTo>
                  <a:cubicBezTo>
                    <a:pt x="4268" y="2490"/>
                    <a:pt x="4204" y="2235"/>
                    <a:pt x="4013" y="2044"/>
                  </a:cubicBezTo>
                  <a:cubicBezTo>
                    <a:pt x="3121" y="1407"/>
                    <a:pt x="2230" y="707"/>
                    <a:pt x="1338" y="133"/>
                  </a:cubicBezTo>
                  <a:cubicBezTo>
                    <a:pt x="1203" y="43"/>
                    <a:pt x="1060" y="1"/>
                    <a:pt x="920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38"/>
            <p:cNvSpPr/>
            <p:nvPr/>
          </p:nvSpPr>
          <p:spPr>
            <a:xfrm>
              <a:off x="5732450" y="3078000"/>
              <a:ext cx="244700" cy="157625"/>
            </a:xfrm>
            <a:custGeom>
              <a:avLst/>
              <a:gdLst/>
              <a:ahLst/>
              <a:cxnLst/>
              <a:rect l="l" t="t" r="r" b="b"/>
              <a:pathLst>
                <a:path w="9788" h="6305" extrusionOk="0">
                  <a:moveTo>
                    <a:pt x="0" y="0"/>
                  </a:moveTo>
                  <a:lnTo>
                    <a:pt x="0" y="6305"/>
                  </a:lnTo>
                  <a:lnTo>
                    <a:pt x="6305" y="6305"/>
                  </a:lnTo>
                  <a:lnTo>
                    <a:pt x="6305" y="4140"/>
                  </a:lnTo>
                  <a:cubicBezTo>
                    <a:pt x="7133" y="4140"/>
                    <a:pt x="7834" y="4203"/>
                    <a:pt x="8598" y="4267"/>
                  </a:cubicBezTo>
                  <a:lnTo>
                    <a:pt x="8725" y="4267"/>
                  </a:lnTo>
                  <a:cubicBezTo>
                    <a:pt x="8745" y="4268"/>
                    <a:pt x="8765" y="4269"/>
                    <a:pt x="8784" y="4269"/>
                  </a:cubicBezTo>
                  <a:cubicBezTo>
                    <a:pt x="9746" y="4269"/>
                    <a:pt x="9788" y="2737"/>
                    <a:pt x="8789" y="2675"/>
                  </a:cubicBezTo>
                  <a:cubicBezTo>
                    <a:pt x="7961" y="2611"/>
                    <a:pt x="7133" y="2548"/>
                    <a:pt x="6305" y="2548"/>
                  </a:cubicBezTo>
                  <a:lnTo>
                    <a:pt x="6305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38"/>
            <p:cNvSpPr/>
            <p:nvPr/>
          </p:nvSpPr>
          <p:spPr>
            <a:xfrm>
              <a:off x="6651200" y="3786250"/>
              <a:ext cx="58825" cy="118075"/>
            </a:xfrm>
            <a:custGeom>
              <a:avLst/>
              <a:gdLst/>
              <a:ahLst/>
              <a:cxnLst/>
              <a:rect l="l" t="t" r="r" b="b"/>
              <a:pathLst>
                <a:path w="2353" h="4723" extrusionOk="0">
                  <a:moveTo>
                    <a:pt x="968" y="1"/>
                  </a:moveTo>
                  <a:cubicBezTo>
                    <a:pt x="491" y="1"/>
                    <a:pt x="1" y="395"/>
                    <a:pt x="187" y="1029"/>
                  </a:cubicBezTo>
                  <a:cubicBezTo>
                    <a:pt x="378" y="1984"/>
                    <a:pt x="569" y="3003"/>
                    <a:pt x="697" y="4022"/>
                  </a:cubicBezTo>
                  <a:cubicBezTo>
                    <a:pt x="760" y="4404"/>
                    <a:pt x="1079" y="4722"/>
                    <a:pt x="1524" y="4722"/>
                  </a:cubicBezTo>
                  <a:lnTo>
                    <a:pt x="1588" y="4722"/>
                  </a:lnTo>
                  <a:cubicBezTo>
                    <a:pt x="2034" y="4659"/>
                    <a:pt x="2352" y="4276"/>
                    <a:pt x="2289" y="3831"/>
                  </a:cubicBezTo>
                  <a:cubicBezTo>
                    <a:pt x="2161" y="2748"/>
                    <a:pt x="1970" y="1729"/>
                    <a:pt x="1716" y="646"/>
                  </a:cubicBezTo>
                  <a:cubicBezTo>
                    <a:pt x="1636" y="198"/>
                    <a:pt x="1306" y="1"/>
                    <a:pt x="968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38"/>
            <p:cNvSpPr/>
            <p:nvPr/>
          </p:nvSpPr>
          <p:spPr>
            <a:xfrm>
              <a:off x="6007875" y="3155300"/>
              <a:ext cx="121025" cy="59650"/>
            </a:xfrm>
            <a:custGeom>
              <a:avLst/>
              <a:gdLst/>
              <a:ahLst/>
              <a:cxnLst/>
              <a:rect l="l" t="t" r="r" b="b"/>
              <a:pathLst>
                <a:path w="4841" h="2386" extrusionOk="0">
                  <a:moveTo>
                    <a:pt x="759" y="0"/>
                  </a:moveTo>
                  <a:cubicBezTo>
                    <a:pt x="402" y="0"/>
                    <a:pt x="118" y="287"/>
                    <a:pt x="64" y="666"/>
                  </a:cubicBezTo>
                  <a:cubicBezTo>
                    <a:pt x="1" y="1111"/>
                    <a:pt x="255" y="1557"/>
                    <a:pt x="701" y="1621"/>
                  </a:cubicBezTo>
                  <a:cubicBezTo>
                    <a:pt x="1720" y="1812"/>
                    <a:pt x="2739" y="2067"/>
                    <a:pt x="3694" y="2385"/>
                  </a:cubicBezTo>
                  <a:lnTo>
                    <a:pt x="3949" y="2385"/>
                  </a:lnTo>
                  <a:cubicBezTo>
                    <a:pt x="4268" y="2321"/>
                    <a:pt x="4586" y="2130"/>
                    <a:pt x="4713" y="1812"/>
                  </a:cubicBezTo>
                  <a:cubicBezTo>
                    <a:pt x="4841" y="1366"/>
                    <a:pt x="4586" y="920"/>
                    <a:pt x="4140" y="793"/>
                  </a:cubicBezTo>
                  <a:cubicBezTo>
                    <a:pt x="3121" y="475"/>
                    <a:pt x="2102" y="220"/>
                    <a:pt x="956" y="29"/>
                  </a:cubicBezTo>
                  <a:cubicBezTo>
                    <a:pt x="889" y="10"/>
                    <a:pt x="823" y="0"/>
                    <a:pt x="759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38"/>
            <p:cNvSpPr/>
            <p:nvPr/>
          </p:nvSpPr>
          <p:spPr>
            <a:xfrm>
              <a:off x="6599900" y="3634350"/>
              <a:ext cx="76675" cy="115525"/>
            </a:xfrm>
            <a:custGeom>
              <a:avLst/>
              <a:gdLst/>
              <a:ahLst/>
              <a:cxnLst/>
              <a:rect l="l" t="t" r="r" b="b"/>
              <a:pathLst>
                <a:path w="3067" h="4621" extrusionOk="0">
                  <a:moveTo>
                    <a:pt x="1048" y="1"/>
                  </a:moveTo>
                  <a:cubicBezTo>
                    <a:pt x="518" y="1"/>
                    <a:pt x="0" y="525"/>
                    <a:pt x="329" y="1182"/>
                  </a:cubicBezTo>
                  <a:cubicBezTo>
                    <a:pt x="711" y="2074"/>
                    <a:pt x="1093" y="3092"/>
                    <a:pt x="1411" y="4048"/>
                  </a:cubicBezTo>
                  <a:cubicBezTo>
                    <a:pt x="1539" y="4366"/>
                    <a:pt x="1857" y="4621"/>
                    <a:pt x="2175" y="4621"/>
                  </a:cubicBezTo>
                  <a:cubicBezTo>
                    <a:pt x="2239" y="4621"/>
                    <a:pt x="2366" y="4621"/>
                    <a:pt x="2430" y="4557"/>
                  </a:cubicBezTo>
                  <a:cubicBezTo>
                    <a:pt x="2812" y="4430"/>
                    <a:pt x="3067" y="3984"/>
                    <a:pt x="2940" y="3538"/>
                  </a:cubicBezTo>
                  <a:cubicBezTo>
                    <a:pt x="2621" y="2519"/>
                    <a:pt x="2239" y="1500"/>
                    <a:pt x="1793" y="545"/>
                  </a:cubicBezTo>
                  <a:cubicBezTo>
                    <a:pt x="1635" y="160"/>
                    <a:pt x="1340" y="1"/>
                    <a:pt x="1048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38"/>
            <p:cNvSpPr/>
            <p:nvPr/>
          </p:nvSpPr>
          <p:spPr>
            <a:xfrm>
              <a:off x="238125" y="2229325"/>
              <a:ext cx="224500" cy="433150"/>
            </a:xfrm>
            <a:custGeom>
              <a:avLst/>
              <a:gdLst/>
              <a:ahLst/>
              <a:cxnLst/>
              <a:rect l="l" t="t" r="r" b="b"/>
              <a:pathLst>
                <a:path w="8980" h="17326" extrusionOk="0">
                  <a:moveTo>
                    <a:pt x="5509" y="0"/>
                  </a:moveTo>
                  <a:cubicBezTo>
                    <a:pt x="5187" y="0"/>
                    <a:pt x="4877" y="174"/>
                    <a:pt x="4776" y="577"/>
                  </a:cubicBezTo>
                  <a:cubicBezTo>
                    <a:pt x="4458" y="1659"/>
                    <a:pt x="4267" y="2742"/>
                    <a:pt x="4076" y="3761"/>
                  </a:cubicBezTo>
                  <a:cubicBezTo>
                    <a:pt x="4012" y="4079"/>
                    <a:pt x="4076" y="4334"/>
                    <a:pt x="4331" y="4525"/>
                  </a:cubicBezTo>
                  <a:lnTo>
                    <a:pt x="0" y="8856"/>
                  </a:lnTo>
                  <a:lnTo>
                    <a:pt x="4012" y="12868"/>
                  </a:lnTo>
                  <a:cubicBezTo>
                    <a:pt x="3757" y="12995"/>
                    <a:pt x="3694" y="13250"/>
                    <a:pt x="3694" y="13505"/>
                  </a:cubicBezTo>
                  <a:cubicBezTo>
                    <a:pt x="3821" y="14587"/>
                    <a:pt x="4012" y="15670"/>
                    <a:pt x="4203" y="16689"/>
                  </a:cubicBezTo>
                  <a:cubicBezTo>
                    <a:pt x="4267" y="17071"/>
                    <a:pt x="4585" y="17326"/>
                    <a:pt x="4967" y="17326"/>
                  </a:cubicBezTo>
                  <a:lnTo>
                    <a:pt x="5158" y="17326"/>
                  </a:lnTo>
                  <a:cubicBezTo>
                    <a:pt x="5541" y="17262"/>
                    <a:pt x="5859" y="16816"/>
                    <a:pt x="5732" y="16434"/>
                  </a:cubicBezTo>
                  <a:cubicBezTo>
                    <a:pt x="5541" y="15415"/>
                    <a:pt x="5413" y="14396"/>
                    <a:pt x="5286" y="13377"/>
                  </a:cubicBezTo>
                  <a:cubicBezTo>
                    <a:pt x="5222" y="13123"/>
                    <a:pt x="5158" y="12932"/>
                    <a:pt x="4967" y="12804"/>
                  </a:cubicBezTo>
                  <a:lnTo>
                    <a:pt x="8979" y="8856"/>
                  </a:lnTo>
                  <a:lnTo>
                    <a:pt x="4776" y="4716"/>
                  </a:lnTo>
                  <a:lnTo>
                    <a:pt x="4840" y="4716"/>
                  </a:lnTo>
                  <a:cubicBezTo>
                    <a:pt x="5222" y="4716"/>
                    <a:pt x="5541" y="4462"/>
                    <a:pt x="5668" y="4079"/>
                  </a:cubicBezTo>
                  <a:cubicBezTo>
                    <a:pt x="5859" y="3061"/>
                    <a:pt x="6050" y="2042"/>
                    <a:pt x="6368" y="1023"/>
                  </a:cubicBezTo>
                  <a:cubicBezTo>
                    <a:pt x="6522" y="407"/>
                    <a:pt x="6001" y="0"/>
                    <a:pt x="55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38"/>
            <p:cNvSpPr/>
            <p:nvPr/>
          </p:nvSpPr>
          <p:spPr>
            <a:xfrm>
              <a:off x="417375" y="2847300"/>
              <a:ext cx="91425" cy="108125"/>
            </a:xfrm>
            <a:custGeom>
              <a:avLst/>
              <a:gdLst/>
              <a:ahLst/>
              <a:cxnLst/>
              <a:rect l="l" t="t" r="r" b="b"/>
              <a:pathLst>
                <a:path w="3657" h="4325" extrusionOk="0">
                  <a:moveTo>
                    <a:pt x="1064" y="1"/>
                  </a:moveTo>
                  <a:cubicBezTo>
                    <a:pt x="528" y="1"/>
                    <a:pt x="1" y="559"/>
                    <a:pt x="345" y="1204"/>
                  </a:cubicBezTo>
                  <a:cubicBezTo>
                    <a:pt x="918" y="2159"/>
                    <a:pt x="1427" y="3051"/>
                    <a:pt x="2064" y="3942"/>
                  </a:cubicBezTo>
                  <a:cubicBezTo>
                    <a:pt x="2192" y="4197"/>
                    <a:pt x="2446" y="4325"/>
                    <a:pt x="2701" y="4325"/>
                  </a:cubicBezTo>
                  <a:cubicBezTo>
                    <a:pt x="2892" y="4325"/>
                    <a:pt x="3019" y="4261"/>
                    <a:pt x="3147" y="4197"/>
                  </a:cubicBezTo>
                  <a:cubicBezTo>
                    <a:pt x="3529" y="3942"/>
                    <a:pt x="3656" y="3433"/>
                    <a:pt x="3402" y="3051"/>
                  </a:cubicBezTo>
                  <a:cubicBezTo>
                    <a:pt x="2828" y="2223"/>
                    <a:pt x="2255" y="1331"/>
                    <a:pt x="1746" y="440"/>
                  </a:cubicBezTo>
                  <a:cubicBezTo>
                    <a:pt x="1580" y="130"/>
                    <a:pt x="1321" y="1"/>
                    <a:pt x="1064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38"/>
            <p:cNvSpPr/>
            <p:nvPr/>
          </p:nvSpPr>
          <p:spPr>
            <a:xfrm>
              <a:off x="360700" y="2701425"/>
              <a:ext cx="71675" cy="113900"/>
            </a:xfrm>
            <a:custGeom>
              <a:avLst/>
              <a:gdLst/>
              <a:ahLst/>
              <a:cxnLst/>
              <a:rect l="l" t="t" r="r" b="b"/>
              <a:pathLst>
                <a:path w="2867" h="4556" extrusionOk="0">
                  <a:moveTo>
                    <a:pt x="908" y="1"/>
                  </a:moveTo>
                  <a:cubicBezTo>
                    <a:pt x="839" y="1"/>
                    <a:pt x="769" y="11"/>
                    <a:pt x="701" y="34"/>
                  </a:cubicBezTo>
                  <a:cubicBezTo>
                    <a:pt x="255" y="161"/>
                    <a:pt x="1" y="607"/>
                    <a:pt x="128" y="989"/>
                  </a:cubicBezTo>
                  <a:cubicBezTo>
                    <a:pt x="446" y="2072"/>
                    <a:pt x="829" y="3091"/>
                    <a:pt x="1274" y="4046"/>
                  </a:cubicBezTo>
                  <a:cubicBezTo>
                    <a:pt x="1402" y="4364"/>
                    <a:pt x="1656" y="4555"/>
                    <a:pt x="1975" y="4555"/>
                  </a:cubicBezTo>
                  <a:cubicBezTo>
                    <a:pt x="2102" y="4555"/>
                    <a:pt x="2230" y="4555"/>
                    <a:pt x="2293" y="4492"/>
                  </a:cubicBezTo>
                  <a:cubicBezTo>
                    <a:pt x="2675" y="4301"/>
                    <a:pt x="2866" y="3855"/>
                    <a:pt x="2675" y="3473"/>
                  </a:cubicBezTo>
                  <a:cubicBezTo>
                    <a:pt x="2293" y="2517"/>
                    <a:pt x="1911" y="1499"/>
                    <a:pt x="1656" y="543"/>
                  </a:cubicBezTo>
                  <a:cubicBezTo>
                    <a:pt x="1552" y="229"/>
                    <a:pt x="1231" y="1"/>
                    <a:pt x="908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38"/>
            <p:cNvSpPr/>
            <p:nvPr/>
          </p:nvSpPr>
          <p:spPr>
            <a:xfrm>
              <a:off x="379800" y="2081500"/>
              <a:ext cx="80800" cy="112900"/>
            </a:xfrm>
            <a:custGeom>
              <a:avLst/>
              <a:gdLst/>
              <a:ahLst/>
              <a:cxnLst/>
              <a:rect l="l" t="t" r="r" b="b"/>
              <a:pathLst>
                <a:path w="3232" h="4516" extrusionOk="0">
                  <a:moveTo>
                    <a:pt x="2170" y="1"/>
                  </a:moveTo>
                  <a:cubicBezTo>
                    <a:pt x="1919" y="1"/>
                    <a:pt x="1674" y="130"/>
                    <a:pt x="1529" y="440"/>
                  </a:cubicBezTo>
                  <a:cubicBezTo>
                    <a:pt x="1020" y="1395"/>
                    <a:pt x="574" y="2414"/>
                    <a:pt x="192" y="3433"/>
                  </a:cubicBezTo>
                  <a:cubicBezTo>
                    <a:pt x="1" y="3815"/>
                    <a:pt x="192" y="4325"/>
                    <a:pt x="638" y="4516"/>
                  </a:cubicBezTo>
                  <a:lnTo>
                    <a:pt x="892" y="4516"/>
                  </a:lnTo>
                  <a:cubicBezTo>
                    <a:pt x="1211" y="4516"/>
                    <a:pt x="1529" y="4325"/>
                    <a:pt x="1657" y="4006"/>
                  </a:cubicBezTo>
                  <a:cubicBezTo>
                    <a:pt x="2039" y="3051"/>
                    <a:pt x="2421" y="2096"/>
                    <a:pt x="2930" y="1204"/>
                  </a:cubicBezTo>
                  <a:cubicBezTo>
                    <a:pt x="3231" y="559"/>
                    <a:pt x="2690" y="1"/>
                    <a:pt x="2170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38"/>
            <p:cNvSpPr/>
            <p:nvPr/>
          </p:nvSpPr>
          <p:spPr>
            <a:xfrm>
              <a:off x="516725" y="1740625"/>
              <a:ext cx="222925" cy="222925"/>
            </a:xfrm>
            <a:custGeom>
              <a:avLst/>
              <a:gdLst/>
              <a:ahLst/>
              <a:cxnLst/>
              <a:rect l="l" t="t" r="r" b="b"/>
              <a:pathLst>
                <a:path w="8917" h="8917" extrusionOk="0">
                  <a:moveTo>
                    <a:pt x="4459" y="1"/>
                  </a:moveTo>
                  <a:lnTo>
                    <a:pt x="1" y="4459"/>
                  </a:lnTo>
                  <a:lnTo>
                    <a:pt x="1656" y="6114"/>
                  </a:lnTo>
                  <a:lnTo>
                    <a:pt x="1656" y="6178"/>
                  </a:lnTo>
                  <a:cubicBezTo>
                    <a:pt x="1338" y="6496"/>
                    <a:pt x="1338" y="7006"/>
                    <a:pt x="1656" y="7324"/>
                  </a:cubicBezTo>
                  <a:cubicBezTo>
                    <a:pt x="1784" y="7452"/>
                    <a:pt x="1975" y="7515"/>
                    <a:pt x="2230" y="7515"/>
                  </a:cubicBezTo>
                  <a:cubicBezTo>
                    <a:pt x="2421" y="7515"/>
                    <a:pt x="2612" y="7452"/>
                    <a:pt x="2803" y="7261"/>
                  </a:cubicBezTo>
                  <a:lnTo>
                    <a:pt x="4459" y="8916"/>
                  </a:lnTo>
                  <a:lnTo>
                    <a:pt x="8916" y="4459"/>
                  </a:lnTo>
                  <a:lnTo>
                    <a:pt x="445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38"/>
            <p:cNvSpPr/>
            <p:nvPr/>
          </p:nvSpPr>
          <p:spPr>
            <a:xfrm>
              <a:off x="451450" y="1948450"/>
              <a:ext cx="90775" cy="104250"/>
            </a:xfrm>
            <a:custGeom>
              <a:avLst/>
              <a:gdLst/>
              <a:ahLst/>
              <a:cxnLst/>
              <a:rect l="l" t="t" r="r" b="b"/>
              <a:pathLst>
                <a:path w="3631" h="4170" extrusionOk="0">
                  <a:moveTo>
                    <a:pt x="2782" y="0"/>
                  </a:moveTo>
                  <a:cubicBezTo>
                    <a:pt x="2549" y="0"/>
                    <a:pt x="2314" y="100"/>
                    <a:pt x="2166" y="285"/>
                  </a:cubicBezTo>
                  <a:cubicBezTo>
                    <a:pt x="1465" y="1113"/>
                    <a:pt x="829" y="2005"/>
                    <a:pt x="255" y="2960"/>
                  </a:cubicBezTo>
                  <a:cubicBezTo>
                    <a:pt x="1" y="3342"/>
                    <a:pt x="128" y="3788"/>
                    <a:pt x="510" y="4042"/>
                  </a:cubicBezTo>
                  <a:cubicBezTo>
                    <a:pt x="637" y="4106"/>
                    <a:pt x="765" y="4170"/>
                    <a:pt x="892" y="4170"/>
                  </a:cubicBezTo>
                  <a:cubicBezTo>
                    <a:pt x="1211" y="4170"/>
                    <a:pt x="1465" y="4042"/>
                    <a:pt x="1593" y="3788"/>
                  </a:cubicBezTo>
                  <a:cubicBezTo>
                    <a:pt x="2166" y="2960"/>
                    <a:pt x="2739" y="2068"/>
                    <a:pt x="3376" y="1304"/>
                  </a:cubicBezTo>
                  <a:cubicBezTo>
                    <a:pt x="3631" y="922"/>
                    <a:pt x="3567" y="412"/>
                    <a:pt x="3249" y="158"/>
                  </a:cubicBezTo>
                  <a:cubicBezTo>
                    <a:pt x="3116" y="51"/>
                    <a:pt x="2949" y="0"/>
                    <a:pt x="2782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38"/>
            <p:cNvSpPr/>
            <p:nvPr/>
          </p:nvSpPr>
          <p:spPr>
            <a:xfrm>
              <a:off x="504525" y="2977900"/>
              <a:ext cx="231950" cy="235450"/>
            </a:xfrm>
            <a:custGeom>
              <a:avLst/>
              <a:gdLst/>
              <a:ahLst/>
              <a:cxnLst/>
              <a:rect l="l" t="t" r="r" b="b"/>
              <a:pathLst>
                <a:path w="9278" h="9418" extrusionOk="0">
                  <a:moveTo>
                    <a:pt x="1102" y="1"/>
                  </a:moveTo>
                  <a:cubicBezTo>
                    <a:pt x="511" y="1"/>
                    <a:pt x="0" y="732"/>
                    <a:pt x="552" y="1330"/>
                  </a:cubicBezTo>
                  <a:cubicBezTo>
                    <a:pt x="1062" y="1966"/>
                    <a:pt x="1635" y="2603"/>
                    <a:pt x="2144" y="3176"/>
                  </a:cubicBezTo>
                  <a:lnTo>
                    <a:pt x="361" y="4959"/>
                  </a:lnTo>
                  <a:lnTo>
                    <a:pt x="4819" y="9417"/>
                  </a:lnTo>
                  <a:lnTo>
                    <a:pt x="9277" y="4959"/>
                  </a:lnTo>
                  <a:lnTo>
                    <a:pt x="4819" y="502"/>
                  </a:lnTo>
                  <a:lnTo>
                    <a:pt x="3291" y="2094"/>
                  </a:lnTo>
                  <a:cubicBezTo>
                    <a:pt x="2781" y="1521"/>
                    <a:pt x="2272" y="947"/>
                    <a:pt x="1762" y="374"/>
                  </a:cubicBezTo>
                  <a:cubicBezTo>
                    <a:pt x="1568" y="109"/>
                    <a:pt x="1329" y="1"/>
                    <a:pt x="110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38"/>
            <p:cNvSpPr/>
            <p:nvPr/>
          </p:nvSpPr>
          <p:spPr>
            <a:xfrm>
              <a:off x="7060250" y="2937275"/>
              <a:ext cx="87600" cy="107625"/>
            </a:xfrm>
            <a:custGeom>
              <a:avLst/>
              <a:gdLst/>
              <a:ahLst/>
              <a:cxnLst/>
              <a:rect l="l" t="t" r="r" b="b"/>
              <a:pathLst>
                <a:path w="3504" h="4305" extrusionOk="0">
                  <a:moveTo>
                    <a:pt x="2565" y="1"/>
                  </a:moveTo>
                  <a:cubicBezTo>
                    <a:pt x="2291" y="1"/>
                    <a:pt x="2024" y="143"/>
                    <a:pt x="1848" y="407"/>
                  </a:cubicBezTo>
                  <a:cubicBezTo>
                    <a:pt x="1402" y="1362"/>
                    <a:pt x="829" y="2254"/>
                    <a:pt x="256" y="3082"/>
                  </a:cubicBezTo>
                  <a:cubicBezTo>
                    <a:pt x="1" y="3464"/>
                    <a:pt x="128" y="3973"/>
                    <a:pt x="510" y="4165"/>
                  </a:cubicBezTo>
                  <a:cubicBezTo>
                    <a:pt x="638" y="4292"/>
                    <a:pt x="765" y="4292"/>
                    <a:pt x="956" y="4292"/>
                  </a:cubicBezTo>
                  <a:cubicBezTo>
                    <a:pt x="990" y="4300"/>
                    <a:pt x="1024" y="4304"/>
                    <a:pt x="1058" y="4304"/>
                  </a:cubicBezTo>
                  <a:cubicBezTo>
                    <a:pt x="1277" y="4304"/>
                    <a:pt x="1483" y="4139"/>
                    <a:pt x="1593" y="3973"/>
                  </a:cubicBezTo>
                  <a:cubicBezTo>
                    <a:pt x="2166" y="3082"/>
                    <a:pt x="2803" y="2127"/>
                    <a:pt x="3312" y="1171"/>
                  </a:cubicBezTo>
                  <a:cubicBezTo>
                    <a:pt x="3503" y="789"/>
                    <a:pt x="3312" y="280"/>
                    <a:pt x="2930" y="89"/>
                  </a:cubicBezTo>
                  <a:cubicBezTo>
                    <a:pt x="2812" y="30"/>
                    <a:pt x="2688" y="1"/>
                    <a:pt x="2565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38"/>
            <p:cNvSpPr/>
            <p:nvPr/>
          </p:nvSpPr>
          <p:spPr>
            <a:xfrm>
              <a:off x="7136675" y="2790600"/>
              <a:ext cx="71675" cy="115475"/>
            </a:xfrm>
            <a:custGeom>
              <a:avLst/>
              <a:gdLst/>
              <a:ahLst/>
              <a:cxnLst/>
              <a:rect l="l" t="t" r="r" b="b"/>
              <a:pathLst>
                <a:path w="2867" h="4619" extrusionOk="0">
                  <a:moveTo>
                    <a:pt x="1998" y="0"/>
                  </a:moveTo>
                  <a:cubicBezTo>
                    <a:pt x="1638" y="0"/>
                    <a:pt x="1316" y="238"/>
                    <a:pt x="1211" y="606"/>
                  </a:cubicBezTo>
                  <a:cubicBezTo>
                    <a:pt x="892" y="1562"/>
                    <a:pt x="574" y="2517"/>
                    <a:pt x="128" y="3472"/>
                  </a:cubicBezTo>
                  <a:cubicBezTo>
                    <a:pt x="1" y="3918"/>
                    <a:pt x="192" y="4364"/>
                    <a:pt x="574" y="4555"/>
                  </a:cubicBezTo>
                  <a:cubicBezTo>
                    <a:pt x="701" y="4555"/>
                    <a:pt x="765" y="4618"/>
                    <a:pt x="892" y="4618"/>
                  </a:cubicBezTo>
                  <a:cubicBezTo>
                    <a:pt x="1211" y="4618"/>
                    <a:pt x="1529" y="4427"/>
                    <a:pt x="1656" y="4109"/>
                  </a:cubicBezTo>
                  <a:cubicBezTo>
                    <a:pt x="2039" y="3090"/>
                    <a:pt x="2421" y="2071"/>
                    <a:pt x="2739" y="1052"/>
                  </a:cubicBezTo>
                  <a:cubicBezTo>
                    <a:pt x="2866" y="606"/>
                    <a:pt x="2612" y="160"/>
                    <a:pt x="2230" y="33"/>
                  </a:cubicBezTo>
                  <a:cubicBezTo>
                    <a:pt x="2152" y="11"/>
                    <a:pt x="2074" y="0"/>
                    <a:pt x="1998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38"/>
            <p:cNvSpPr/>
            <p:nvPr/>
          </p:nvSpPr>
          <p:spPr>
            <a:xfrm>
              <a:off x="6832600" y="3069275"/>
              <a:ext cx="226100" cy="234825"/>
            </a:xfrm>
            <a:custGeom>
              <a:avLst/>
              <a:gdLst/>
              <a:ahLst/>
              <a:cxnLst/>
              <a:rect l="l" t="t" r="r" b="b"/>
              <a:pathLst>
                <a:path w="9044" h="9393" extrusionOk="0">
                  <a:moveTo>
                    <a:pt x="8144" y="1"/>
                  </a:moveTo>
                  <a:cubicBezTo>
                    <a:pt x="7898" y="1"/>
                    <a:pt x="7663" y="100"/>
                    <a:pt x="7515" y="286"/>
                  </a:cubicBezTo>
                  <a:cubicBezTo>
                    <a:pt x="7005" y="859"/>
                    <a:pt x="6496" y="1432"/>
                    <a:pt x="5986" y="2005"/>
                  </a:cubicBezTo>
                  <a:lnTo>
                    <a:pt x="4458" y="477"/>
                  </a:lnTo>
                  <a:lnTo>
                    <a:pt x="0" y="4934"/>
                  </a:lnTo>
                  <a:lnTo>
                    <a:pt x="4458" y="9392"/>
                  </a:lnTo>
                  <a:lnTo>
                    <a:pt x="8916" y="4934"/>
                  </a:lnTo>
                  <a:lnTo>
                    <a:pt x="7069" y="3151"/>
                  </a:lnTo>
                  <a:cubicBezTo>
                    <a:pt x="7642" y="2514"/>
                    <a:pt x="8215" y="1941"/>
                    <a:pt x="8725" y="1304"/>
                  </a:cubicBezTo>
                  <a:cubicBezTo>
                    <a:pt x="9043" y="986"/>
                    <a:pt x="8979" y="477"/>
                    <a:pt x="8661" y="158"/>
                  </a:cubicBezTo>
                  <a:cubicBezTo>
                    <a:pt x="8502" y="52"/>
                    <a:pt x="8320" y="1"/>
                    <a:pt x="8144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38"/>
            <p:cNvSpPr/>
            <p:nvPr/>
          </p:nvSpPr>
          <p:spPr>
            <a:xfrm>
              <a:off x="7108025" y="2320075"/>
              <a:ext cx="222925" cy="434750"/>
            </a:xfrm>
            <a:custGeom>
              <a:avLst/>
              <a:gdLst/>
              <a:ahLst/>
              <a:cxnLst/>
              <a:rect l="l" t="t" r="r" b="b"/>
              <a:pathLst>
                <a:path w="8917" h="17390" extrusionOk="0">
                  <a:moveTo>
                    <a:pt x="3384" y="0"/>
                  </a:moveTo>
                  <a:cubicBezTo>
                    <a:pt x="2901" y="0"/>
                    <a:pt x="2419" y="407"/>
                    <a:pt x="2611" y="1023"/>
                  </a:cubicBezTo>
                  <a:cubicBezTo>
                    <a:pt x="2866" y="1978"/>
                    <a:pt x="3121" y="2997"/>
                    <a:pt x="3312" y="4016"/>
                  </a:cubicBezTo>
                  <a:cubicBezTo>
                    <a:pt x="3376" y="4398"/>
                    <a:pt x="3694" y="4653"/>
                    <a:pt x="4076" y="4653"/>
                  </a:cubicBezTo>
                  <a:lnTo>
                    <a:pt x="4140" y="4653"/>
                  </a:lnTo>
                  <a:lnTo>
                    <a:pt x="0" y="8856"/>
                  </a:lnTo>
                  <a:lnTo>
                    <a:pt x="3949" y="12804"/>
                  </a:lnTo>
                  <a:cubicBezTo>
                    <a:pt x="3821" y="12932"/>
                    <a:pt x="3694" y="13123"/>
                    <a:pt x="3694" y="13377"/>
                  </a:cubicBezTo>
                  <a:cubicBezTo>
                    <a:pt x="3567" y="14396"/>
                    <a:pt x="3376" y="15415"/>
                    <a:pt x="3185" y="16434"/>
                  </a:cubicBezTo>
                  <a:cubicBezTo>
                    <a:pt x="3121" y="16880"/>
                    <a:pt x="3376" y="17262"/>
                    <a:pt x="3821" y="17389"/>
                  </a:cubicBezTo>
                  <a:lnTo>
                    <a:pt x="3949" y="17389"/>
                  </a:lnTo>
                  <a:cubicBezTo>
                    <a:pt x="4331" y="17389"/>
                    <a:pt x="4713" y="17135"/>
                    <a:pt x="4777" y="16753"/>
                  </a:cubicBezTo>
                  <a:cubicBezTo>
                    <a:pt x="4968" y="15670"/>
                    <a:pt x="5159" y="14587"/>
                    <a:pt x="5286" y="13568"/>
                  </a:cubicBezTo>
                  <a:cubicBezTo>
                    <a:pt x="5286" y="13250"/>
                    <a:pt x="5159" y="12995"/>
                    <a:pt x="4904" y="12804"/>
                  </a:cubicBezTo>
                  <a:lnTo>
                    <a:pt x="8916" y="8856"/>
                  </a:lnTo>
                  <a:lnTo>
                    <a:pt x="4586" y="4525"/>
                  </a:lnTo>
                  <a:cubicBezTo>
                    <a:pt x="4777" y="4334"/>
                    <a:pt x="4904" y="4016"/>
                    <a:pt x="4840" y="3761"/>
                  </a:cubicBezTo>
                  <a:cubicBezTo>
                    <a:pt x="4649" y="2678"/>
                    <a:pt x="4395" y="1596"/>
                    <a:pt x="4140" y="577"/>
                  </a:cubicBezTo>
                  <a:cubicBezTo>
                    <a:pt x="4014" y="174"/>
                    <a:pt x="3699" y="0"/>
                    <a:pt x="3384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38"/>
            <p:cNvSpPr/>
            <p:nvPr/>
          </p:nvSpPr>
          <p:spPr>
            <a:xfrm>
              <a:off x="7025225" y="2038025"/>
              <a:ext cx="92375" cy="105425"/>
            </a:xfrm>
            <a:custGeom>
              <a:avLst/>
              <a:gdLst/>
              <a:ahLst/>
              <a:cxnLst/>
              <a:rect l="l" t="t" r="r" b="b"/>
              <a:pathLst>
                <a:path w="3695" h="4217" extrusionOk="0">
                  <a:moveTo>
                    <a:pt x="931" y="1"/>
                  </a:moveTo>
                  <a:cubicBezTo>
                    <a:pt x="758" y="1"/>
                    <a:pt x="584" y="67"/>
                    <a:pt x="447" y="205"/>
                  </a:cubicBezTo>
                  <a:cubicBezTo>
                    <a:pt x="64" y="459"/>
                    <a:pt x="1" y="969"/>
                    <a:pt x="319" y="1287"/>
                  </a:cubicBezTo>
                  <a:cubicBezTo>
                    <a:pt x="956" y="2115"/>
                    <a:pt x="1529" y="2943"/>
                    <a:pt x="2102" y="3835"/>
                  </a:cubicBezTo>
                  <a:cubicBezTo>
                    <a:pt x="2230" y="4026"/>
                    <a:pt x="2484" y="4217"/>
                    <a:pt x="2739" y="4217"/>
                  </a:cubicBezTo>
                  <a:cubicBezTo>
                    <a:pt x="2930" y="4217"/>
                    <a:pt x="3058" y="4153"/>
                    <a:pt x="3185" y="4089"/>
                  </a:cubicBezTo>
                  <a:cubicBezTo>
                    <a:pt x="3567" y="3835"/>
                    <a:pt x="3694" y="3325"/>
                    <a:pt x="3440" y="2943"/>
                  </a:cubicBezTo>
                  <a:cubicBezTo>
                    <a:pt x="2867" y="2051"/>
                    <a:pt x="2230" y="1160"/>
                    <a:pt x="1529" y="332"/>
                  </a:cubicBezTo>
                  <a:cubicBezTo>
                    <a:pt x="1385" y="115"/>
                    <a:pt x="1158" y="1"/>
                    <a:pt x="931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38"/>
            <p:cNvSpPr/>
            <p:nvPr/>
          </p:nvSpPr>
          <p:spPr>
            <a:xfrm>
              <a:off x="7111200" y="2171525"/>
              <a:ext cx="78050" cy="113625"/>
            </a:xfrm>
            <a:custGeom>
              <a:avLst/>
              <a:gdLst/>
              <a:ahLst/>
              <a:cxnLst/>
              <a:rect l="l" t="t" r="r" b="b"/>
              <a:pathLst>
                <a:path w="3122" h="4545" extrusionOk="0">
                  <a:moveTo>
                    <a:pt x="876" y="1"/>
                  </a:moveTo>
                  <a:cubicBezTo>
                    <a:pt x="751" y="1"/>
                    <a:pt x="625" y="29"/>
                    <a:pt x="510" y="87"/>
                  </a:cubicBezTo>
                  <a:cubicBezTo>
                    <a:pt x="128" y="278"/>
                    <a:pt x="1" y="787"/>
                    <a:pt x="192" y="1169"/>
                  </a:cubicBezTo>
                  <a:cubicBezTo>
                    <a:pt x="701" y="2125"/>
                    <a:pt x="1083" y="3080"/>
                    <a:pt x="1465" y="4035"/>
                  </a:cubicBezTo>
                  <a:cubicBezTo>
                    <a:pt x="1593" y="4290"/>
                    <a:pt x="1911" y="4545"/>
                    <a:pt x="2230" y="4545"/>
                  </a:cubicBezTo>
                  <a:cubicBezTo>
                    <a:pt x="2293" y="4545"/>
                    <a:pt x="2421" y="4481"/>
                    <a:pt x="2484" y="4481"/>
                  </a:cubicBezTo>
                  <a:cubicBezTo>
                    <a:pt x="2930" y="4290"/>
                    <a:pt x="3121" y="3844"/>
                    <a:pt x="2930" y="3462"/>
                  </a:cubicBezTo>
                  <a:cubicBezTo>
                    <a:pt x="2548" y="2443"/>
                    <a:pt x="2102" y="1424"/>
                    <a:pt x="1593" y="469"/>
                  </a:cubicBezTo>
                  <a:cubicBezTo>
                    <a:pt x="1459" y="157"/>
                    <a:pt x="1169" y="1"/>
                    <a:pt x="876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38"/>
            <p:cNvSpPr/>
            <p:nvPr/>
          </p:nvSpPr>
          <p:spPr>
            <a:xfrm>
              <a:off x="6829400" y="1831375"/>
              <a:ext cx="222925" cy="222925"/>
            </a:xfrm>
            <a:custGeom>
              <a:avLst/>
              <a:gdLst/>
              <a:ahLst/>
              <a:cxnLst/>
              <a:rect l="l" t="t" r="r" b="b"/>
              <a:pathLst>
                <a:path w="8917" h="8917" extrusionOk="0">
                  <a:moveTo>
                    <a:pt x="4459" y="1"/>
                  </a:moveTo>
                  <a:lnTo>
                    <a:pt x="1" y="4459"/>
                  </a:lnTo>
                  <a:lnTo>
                    <a:pt x="4459" y="8916"/>
                  </a:lnTo>
                  <a:lnTo>
                    <a:pt x="6114" y="7197"/>
                  </a:lnTo>
                  <a:cubicBezTo>
                    <a:pt x="6242" y="7388"/>
                    <a:pt x="6433" y="7452"/>
                    <a:pt x="6687" y="7452"/>
                  </a:cubicBezTo>
                  <a:cubicBezTo>
                    <a:pt x="7388" y="7452"/>
                    <a:pt x="7706" y="6624"/>
                    <a:pt x="7261" y="6114"/>
                  </a:cubicBezTo>
                  <a:lnTo>
                    <a:pt x="8916" y="4459"/>
                  </a:lnTo>
                  <a:lnTo>
                    <a:pt x="4459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38"/>
            <p:cNvSpPr/>
            <p:nvPr/>
          </p:nvSpPr>
          <p:spPr>
            <a:xfrm>
              <a:off x="1369300" y="4886275"/>
              <a:ext cx="322425" cy="328350"/>
            </a:xfrm>
            <a:custGeom>
              <a:avLst/>
              <a:gdLst/>
              <a:ahLst/>
              <a:cxnLst/>
              <a:rect l="l" t="t" r="r" b="b"/>
              <a:pathLst>
                <a:path w="12897" h="13134" extrusionOk="0">
                  <a:moveTo>
                    <a:pt x="1070" y="1"/>
                  </a:moveTo>
                  <a:cubicBezTo>
                    <a:pt x="523" y="1"/>
                    <a:pt x="0" y="567"/>
                    <a:pt x="351" y="1224"/>
                  </a:cubicBezTo>
                  <a:cubicBezTo>
                    <a:pt x="860" y="2179"/>
                    <a:pt x="1433" y="3071"/>
                    <a:pt x="2070" y="3963"/>
                  </a:cubicBezTo>
                  <a:cubicBezTo>
                    <a:pt x="2198" y="4154"/>
                    <a:pt x="2452" y="4281"/>
                    <a:pt x="2707" y="4345"/>
                  </a:cubicBezTo>
                  <a:lnTo>
                    <a:pt x="2834" y="4345"/>
                  </a:lnTo>
                  <a:lnTo>
                    <a:pt x="2834" y="10458"/>
                  </a:lnTo>
                  <a:lnTo>
                    <a:pt x="8439" y="10458"/>
                  </a:lnTo>
                  <a:cubicBezTo>
                    <a:pt x="8439" y="10713"/>
                    <a:pt x="8502" y="10968"/>
                    <a:pt x="8693" y="11095"/>
                  </a:cubicBezTo>
                  <a:cubicBezTo>
                    <a:pt x="9585" y="11796"/>
                    <a:pt x="10476" y="12433"/>
                    <a:pt x="11368" y="13006"/>
                  </a:cubicBezTo>
                  <a:cubicBezTo>
                    <a:pt x="11495" y="13133"/>
                    <a:pt x="11623" y="13133"/>
                    <a:pt x="11814" y="13133"/>
                  </a:cubicBezTo>
                  <a:cubicBezTo>
                    <a:pt x="12578" y="13133"/>
                    <a:pt x="12896" y="12114"/>
                    <a:pt x="12196" y="11732"/>
                  </a:cubicBezTo>
                  <a:lnTo>
                    <a:pt x="12196" y="11668"/>
                  </a:lnTo>
                  <a:cubicBezTo>
                    <a:pt x="11368" y="11095"/>
                    <a:pt x="10540" y="10458"/>
                    <a:pt x="9712" y="9822"/>
                  </a:cubicBezTo>
                  <a:cubicBezTo>
                    <a:pt x="9572" y="9728"/>
                    <a:pt x="9433" y="9669"/>
                    <a:pt x="9268" y="9669"/>
                  </a:cubicBezTo>
                  <a:cubicBezTo>
                    <a:pt x="9207" y="9669"/>
                    <a:pt x="9144" y="9677"/>
                    <a:pt x="9075" y="9694"/>
                  </a:cubicBezTo>
                  <a:lnTo>
                    <a:pt x="9075" y="4090"/>
                  </a:lnTo>
                  <a:lnTo>
                    <a:pt x="3217" y="4090"/>
                  </a:lnTo>
                  <a:cubicBezTo>
                    <a:pt x="3535" y="3835"/>
                    <a:pt x="3599" y="3389"/>
                    <a:pt x="3408" y="3071"/>
                  </a:cubicBezTo>
                  <a:cubicBezTo>
                    <a:pt x="2771" y="2179"/>
                    <a:pt x="2261" y="1288"/>
                    <a:pt x="1752" y="396"/>
                  </a:cubicBezTo>
                  <a:cubicBezTo>
                    <a:pt x="1573" y="118"/>
                    <a:pt x="1319" y="1"/>
                    <a:pt x="1070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38"/>
            <p:cNvSpPr/>
            <p:nvPr/>
          </p:nvSpPr>
          <p:spPr>
            <a:xfrm>
              <a:off x="1849075" y="5273675"/>
              <a:ext cx="130825" cy="60350"/>
            </a:xfrm>
            <a:custGeom>
              <a:avLst/>
              <a:gdLst/>
              <a:ahLst/>
              <a:cxnLst/>
              <a:rect l="l" t="t" r="r" b="b"/>
              <a:pathLst>
                <a:path w="5233" h="2414" extrusionOk="0">
                  <a:moveTo>
                    <a:pt x="1161" y="0"/>
                  </a:moveTo>
                  <a:cubicBezTo>
                    <a:pt x="305" y="0"/>
                    <a:pt x="0" y="1357"/>
                    <a:pt x="1029" y="1586"/>
                  </a:cubicBezTo>
                  <a:cubicBezTo>
                    <a:pt x="2048" y="1904"/>
                    <a:pt x="3131" y="2159"/>
                    <a:pt x="4213" y="2413"/>
                  </a:cubicBezTo>
                  <a:lnTo>
                    <a:pt x="4341" y="2413"/>
                  </a:lnTo>
                  <a:cubicBezTo>
                    <a:pt x="4723" y="2413"/>
                    <a:pt x="5041" y="2095"/>
                    <a:pt x="5105" y="1713"/>
                  </a:cubicBezTo>
                  <a:cubicBezTo>
                    <a:pt x="5232" y="1331"/>
                    <a:pt x="4914" y="885"/>
                    <a:pt x="4468" y="821"/>
                  </a:cubicBezTo>
                  <a:cubicBezTo>
                    <a:pt x="3449" y="630"/>
                    <a:pt x="2430" y="376"/>
                    <a:pt x="1475" y="57"/>
                  </a:cubicBezTo>
                  <a:cubicBezTo>
                    <a:pt x="1364" y="18"/>
                    <a:pt x="1259" y="0"/>
                    <a:pt x="1161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38"/>
            <p:cNvSpPr/>
            <p:nvPr/>
          </p:nvSpPr>
          <p:spPr>
            <a:xfrm>
              <a:off x="1276025" y="4585150"/>
              <a:ext cx="55875" cy="116800"/>
            </a:xfrm>
            <a:custGeom>
              <a:avLst/>
              <a:gdLst/>
              <a:ahLst/>
              <a:cxnLst/>
              <a:rect l="l" t="t" r="r" b="b"/>
              <a:pathLst>
                <a:path w="2235" h="4672" extrusionOk="0">
                  <a:moveTo>
                    <a:pt x="875" y="1"/>
                  </a:moveTo>
                  <a:cubicBezTo>
                    <a:pt x="440" y="1"/>
                    <a:pt x="0" y="326"/>
                    <a:pt x="70" y="915"/>
                  </a:cubicBezTo>
                  <a:cubicBezTo>
                    <a:pt x="197" y="1933"/>
                    <a:pt x="388" y="3016"/>
                    <a:pt x="643" y="4099"/>
                  </a:cubicBezTo>
                  <a:cubicBezTo>
                    <a:pt x="706" y="4417"/>
                    <a:pt x="1025" y="4672"/>
                    <a:pt x="1407" y="4672"/>
                  </a:cubicBezTo>
                  <a:lnTo>
                    <a:pt x="1598" y="4672"/>
                  </a:lnTo>
                  <a:cubicBezTo>
                    <a:pt x="1980" y="4608"/>
                    <a:pt x="2235" y="4162"/>
                    <a:pt x="2171" y="3780"/>
                  </a:cubicBezTo>
                  <a:cubicBezTo>
                    <a:pt x="1916" y="2761"/>
                    <a:pt x="1789" y="1742"/>
                    <a:pt x="1662" y="723"/>
                  </a:cubicBezTo>
                  <a:cubicBezTo>
                    <a:pt x="1604" y="230"/>
                    <a:pt x="1241" y="1"/>
                    <a:pt x="875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38"/>
            <p:cNvSpPr/>
            <p:nvPr/>
          </p:nvSpPr>
          <p:spPr>
            <a:xfrm>
              <a:off x="1307975" y="4740050"/>
              <a:ext cx="74875" cy="114750"/>
            </a:xfrm>
            <a:custGeom>
              <a:avLst/>
              <a:gdLst/>
              <a:ahLst/>
              <a:cxnLst/>
              <a:rect l="l" t="t" r="r" b="b"/>
              <a:pathLst>
                <a:path w="2995" h="4590" extrusionOk="0">
                  <a:moveTo>
                    <a:pt x="965" y="1"/>
                  </a:moveTo>
                  <a:cubicBezTo>
                    <a:pt x="483" y="1"/>
                    <a:pt x="0" y="407"/>
                    <a:pt x="193" y="1023"/>
                  </a:cubicBezTo>
                  <a:cubicBezTo>
                    <a:pt x="511" y="2106"/>
                    <a:pt x="893" y="3125"/>
                    <a:pt x="1339" y="4080"/>
                  </a:cubicBezTo>
                  <a:cubicBezTo>
                    <a:pt x="1466" y="4398"/>
                    <a:pt x="1785" y="4590"/>
                    <a:pt x="2103" y="4590"/>
                  </a:cubicBezTo>
                  <a:cubicBezTo>
                    <a:pt x="2167" y="4590"/>
                    <a:pt x="2294" y="4526"/>
                    <a:pt x="2422" y="4526"/>
                  </a:cubicBezTo>
                  <a:cubicBezTo>
                    <a:pt x="2804" y="4335"/>
                    <a:pt x="2995" y="3889"/>
                    <a:pt x="2804" y="3443"/>
                  </a:cubicBezTo>
                  <a:cubicBezTo>
                    <a:pt x="2422" y="2488"/>
                    <a:pt x="2040" y="1533"/>
                    <a:pt x="1721" y="577"/>
                  </a:cubicBezTo>
                  <a:cubicBezTo>
                    <a:pt x="1595" y="175"/>
                    <a:pt x="1280" y="1"/>
                    <a:pt x="965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38"/>
            <p:cNvSpPr/>
            <p:nvPr/>
          </p:nvSpPr>
          <p:spPr>
            <a:xfrm>
              <a:off x="1214075" y="4367600"/>
              <a:ext cx="157625" cy="178325"/>
            </a:xfrm>
            <a:custGeom>
              <a:avLst/>
              <a:gdLst/>
              <a:ahLst/>
              <a:cxnLst/>
              <a:rect l="l" t="t" r="r" b="b"/>
              <a:pathLst>
                <a:path w="6305" h="7133" extrusionOk="0">
                  <a:moveTo>
                    <a:pt x="0" y="0"/>
                  </a:moveTo>
                  <a:lnTo>
                    <a:pt x="0" y="6305"/>
                  </a:lnTo>
                  <a:lnTo>
                    <a:pt x="2357" y="6305"/>
                  </a:lnTo>
                  <a:cubicBezTo>
                    <a:pt x="2357" y="6751"/>
                    <a:pt x="2739" y="7133"/>
                    <a:pt x="3184" y="7133"/>
                  </a:cubicBezTo>
                  <a:cubicBezTo>
                    <a:pt x="3567" y="7133"/>
                    <a:pt x="3949" y="6751"/>
                    <a:pt x="3949" y="6305"/>
                  </a:cubicBezTo>
                  <a:lnTo>
                    <a:pt x="6305" y="6305"/>
                  </a:lnTo>
                  <a:lnTo>
                    <a:pt x="63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38"/>
            <p:cNvSpPr/>
            <p:nvPr/>
          </p:nvSpPr>
          <p:spPr>
            <a:xfrm>
              <a:off x="1702125" y="5214500"/>
              <a:ext cx="131300" cy="73350"/>
            </a:xfrm>
            <a:custGeom>
              <a:avLst/>
              <a:gdLst/>
              <a:ahLst/>
              <a:cxnLst/>
              <a:rect l="l" t="t" r="r" b="b"/>
              <a:pathLst>
                <a:path w="5252" h="2934" extrusionOk="0">
                  <a:moveTo>
                    <a:pt x="1122" y="1"/>
                  </a:moveTo>
                  <a:cubicBezTo>
                    <a:pt x="404" y="1"/>
                    <a:pt x="0" y="1104"/>
                    <a:pt x="857" y="1533"/>
                  </a:cubicBezTo>
                  <a:cubicBezTo>
                    <a:pt x="1812" y="2042"/>
                    <a:pt x="2768" y="2488"/>
                    <a:pt x="3787" y="2870"/>
                  </a:cubicBezTo>
                  <a:cubicBezTo>
                    <a:pt x="3914" y="2934"/>
                    <a:pt x="3978" y="2934"/>
                    <a:pt x="4105" y="2934"/>
                  </a:cubicBezTo>
                  <a:cubicBezTo>
                    <a:pt x="4997" y="2934"/>
                    <a:pt x="5251" y="1724"/>
                    <a:pt x="4423" y="1405"/>
                  </a:cubicBezTo>
                  <a:cubicBezTo>
                    <a:pt x="3468" y="1023"/>
                    <a:pt x="2513" y="641"/>
                    <a:pt x="1558" y="131"/>
                  </a:cubicBezTo>
                  <a:cubicBezTo>
                    <a:pt x="1406" y="40"/>
                    <a:pt x="1258" y="1"/>
                    <a:pt x="1122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38"/>
            <p:cNvSpPr/>
            <p:nvPr/>
          </p:nvSpPr>
          <p:spPr>
            <a:xfrm>
              <a:off x="2014900" y="5254400"/>
              <a:ext cx="237250" cy="157625"/>
            </a:xfrm>
            <a:custGeom>
              <a:avLst/>
              <a:gdLst/>
              <a:ahLst/>
              <a:cxnLst/>
              <a:rect l="l" t="t" r="r" b="b"/>
              <a:pathLst>
                <a:path w="9490" h="6305" extrusionOk="0">
                  <a:moveTo>
                    <a:pt x="3185" y="0"/>
                  </a:moveTo>
                  <a:lnTo>
                    <a:pt x="3185" y="2165"/>
                  </a:lnTo>
                  <a:cubicBezTo>
                    <a:pt x="2420" y="2165"/>
                    <a:pt x="1656" y="2102"/>
                    <a:pt x="892" y="2038"/>
                  </a:cubicBezTo>
                  <a:cubicBezTo>
                    <a:pt x="854" y="2033"/>
                    <a:pt x="816" y="2030"/>
                    <a:pt x="779" y="2030"/>
                  </a:cubicBezTo>
                  <a:cubicBezTo>
                    <a:pt x="383" y="2030"/>
                    <a:pt x="64" y="2331"/>
                    <a:pt x="64" y="2739"/>
                  </a:cubicBezTo>
                  <a:cubicBezTo>
                    <a:pt x="0" y="3184"/>
                    <a:pt x="319" y="3566"/>
                    <a:pt x="765" y="3630"/>
                  </a:cubicBezTo>
                  <a:cubicBezTo>
                    <a:pt x="1529" y="3694"/>
                    <a:pt x="2357" y="3758"/>
                    <a:pt x="3185" y="3758"/>
                  </a:cubicBezTo>
                  <a:lnTo>
                    <a:pt x="3185" y="6305"/>
                  </a:lnTo>
                  <a:lnTo>
                    <a:pt x="9489" y="6305"/>
                  </a:lnTo>
                  <a:lnTo>
                    <a:pt x="9489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38"/>
            <p:cNvSpPr/>
            <p:nvPr/>
          </p:nvSpPr>
          <p:spPr>
            <a:xfrm>
              <a:off x="3619725" y="1871175"/>
              <a:ext cx="240450" cy="240450"/>
            </a:xfrm>
            <a:custGeom>
              <a:avLst/>
              <a:gdLst/>
              <a:ahLst/>
              <a:cxnLst/>
              <a:rect l="l" t="t" r="r" b="b"/>
              <a:pathLst>
                <a:path w="9618" h="9618" extrusionOk="0">
                  <a:moveTo>
                    <a:pt x="1" y="1"/>
                  </a:moveTo>
                  <a:lnTo>
                    <a:pt x="1" y="9617"/>
                  </a:lnTo>
                  <a:lnTo>
                    <a:pt x="9617" y="9617"/>
                  </a:lnTo>
                  <a:lnTo>
                    <a:pt x="9617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38"/>
            <p:cNvSpPr/>
            <p:nvPr/>
          </p:nvSpPr>
          <p:spPr>
            <a:xfrm>
              <a:off x="4411000" y="772625"/>
              <a:ext cx="240425" cy="240450"/>
            </a:xfrm>
            <a:custGeom>
              <a:avLst/>
              <a:gdLst/>
              <a:ahLst/>
              <a:cxnLst/>
              <a:rect l="l" t="t" r="r" b="b"/>
              <a:pathLst>
                <a:path w="9617" h="9618" extrusionOk="0">
                  <a:moveTo>
                    <a:pt x="1" y="1"/>
                  </a:moveTo>
                  <a:lnTo>
                    <a:pt x="1" y="9617"/>
                  </a:lnTo>
                  <a:lnTo>
                    <a:pt x="9617" y="9617"/>
                  </a:lnTo>
                  <a:lnTo>
                    <a:pt x="9617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38"/>
            <p:cNvSpPr/>
            <p:nvPr/>
          </p:nvSpPr>
          <p:spPr>
            <a:xfrm>
              <a:off x="4718275" y="772625"/>
              <a:ext cx="240425" cy="240450"/>
            </a:xfrm>
            <a:custGeom>
              <a:avLst/>
              <a:gdLst/>
              <a:ahLst/>
              <a:cxnLst/>
              <a:rect l="l" t="t" r="r" b="b"/>
              <a:pathLst>
                <a:path w="9617" h="9618" extrusionOk="0">
                  <a:moveTo>
                    <a:pt x="1" y="1"/>
                  </a:moveTo>
                  <a:lnTo>
                    <a:pt x="1" y="9617"/>
                  </a:lnTo>
                  <a:lnTo>
                    <a:pt x="9617" y="9617"/>
                  </a:lnTo>
                  <a:lnTo>
                    <a:pt x="9617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38"/>
            <p:cNvSpPr/>
            <p:nvPr/>
          </p:nvSpPr>
          <p:spPr>
            <a:xfrm>
              <a:off x="5320100" y="772625"/>
              <a:ext cx="240425" cy="240450"/>
            </a:xfrm>
            <a:custGeom>
              <a:avLst/>
              <a:gdLst/>
              <a:ahLst/>
              <a:cxnLst/>
              <a:rect l="l" t="t" r="r" b="b"/>
              <a:pathLst>
                <a:path w="9617" h="9618" extrusionOk="0">
                  <a:moveTo>
                    <a:pt x="0" y="1"/>
                  </a:moveTo>
                  <a:lnTo>
                    <a:pt x="0" y="9617"/>
                  </a:lnTo>
                  <a:lnTo>
                    <a:pt x="9617" y="9617"/>
                  </a:lnTo>
                  <a:lnTo>
                    <a:pt x="9617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38"/>
            <p:cNvSpPr/>
            <p:nvPr/>
          </p:nvSpPr>
          <p:spPr>
            <a:xfrm>
              <a:off x="1718775" y="4396250"/>
              <a:ext cx="472875" cy="608200"/>
            </a:xfrm>
            <a:custGeom>
              <a:avLst/>
              <a:gdLst/>
              <a:ahLst/>
              <a:cxnLst/>
              <a:rect l="l" t="t" r="r" b="b"/>
              <a:pathLst>
                <a:path w="18915" h="24328" extrusionOk="0">
                  <a:moveTo>
                    <a:pt x="16494" y="16749"/>
                  </a:moveTo>
                  <a:lnTo>
                    <a:pt x="12992" y="21207"/>
                  </a:lnTo>
                  <a:lnTo>
                    <a:pt x="12992" y="16749"/>
                  </a:lnTo>
                  <a:close/>
                  <a:moveTo>
                    <a:pt x="17322" y="1593"/>
                  </a:moveTo>
                  <a:lnTo>
                    <a:pt x="17322" y="15157"/>
                  </a:lnTo>
                  <a:lnTo>
                    <a:pt x="12164" y="15157"/>
                  </a:lnTo>
                  <a:cubicBezTo>
                    <a:pt x="11718" y="15157"/>
                    <a:pt x="11400" y="15476"/>
                    <a:pt x="11400" y="15922"/>
                  </a:cubicBezTo>
                  <a:lnTo>
                    <a:pt x="11400" y="22672"/>
                  </a:lnTo>
                  <a:lnTo>
                    <a:pt x="1592" y="22672"/>
                  </a:lnTo>
                  <a:lnTo>
                    <a:pt x="1592" y="1593"/>
                  </a:lnTo>
                  <a:close/>
                  <a:moveTo>
                    <a:pt x="764" y="1"/>
                  </a:moveTo>
                  <a:cubicBezTo>
                    <a:pt x="319" y="1"/>
                    <a:pt x="0" y="383"/>
                    <a:pt x="0" y="828"/>
                  </a:cubicBezTo>
                  <a:lnTo>
                    <a:pt x="0" y="23500"/>
                  </a:lnTo>
                  <a:cubicBezTo>
                    <a:pt x="0" y="23946"/>
                    <a:pt x="319" y="24328"/>
                    <a:pt x="764" y="24328"/>
                  </a:cubicBezTo>
                  <a:lnTo>
                    <a:pt x="12164" y="24328"/>
                  </a:lnTo>
                  <a:cubicBezTo>
                    <a:pt x="12291" y="24328"/>
                    <a:pt x="12418" y="24264"/>
                    <a:pt x="12482" y="24200"/>
                  </a:cubicBezTo>
                  <a:cubicBezTo>
                    <a:pt x="12610" y="24137"/>
                    <a:pt x="12737" y="24073"/>
                    <a:pt x="12801" y="24009"/>
                  </a:cubicBezTo>
                  <a:lnTo>
                    <a:pt x="18787" y="16431"/>
                  </a:lnTo>
                  <a:cubicBezTo>
                    <a:pt x="18787" y="16367"/>
                    <a:pt x="18851" y="16304"/>
                    <a:pt x="18851" y="16240"/>
                  </a:cubicBezTo>
                  <a:lnTo>
                    <a:pt x="18851" y="16176"/>
                  </a:lnTo>
                  <a:cubicBezTo>
                    <a:pt x="18914" y="16113"/>
                    <a:pt x="18914" y="16049"/>
                    <a:pt x="18851" y="15985"/>
                  </a:cubicBezTo>
                  <a:lnTo>
                    <a:pt x="18914" y="828"/>
                  </a:lnTo>
                  <a:cubicBezTo>
                    <a:pt x="18914" y="383"/>
                    <a:pt x="18596" y="1"/>
                    <a:pt x="18150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38"/>
            <p:cNvSpPr/>
            <p:nvPr/>
          </p:nvSpPr>
          <p:spPr>
            <a:xfrm>
              <a:off x="1817475" y="4498150"/>
              <a:ext cx="280225" cy="39825"/>
            </a:xfrm>
            <a:custGeom>
              <a:avLst/>
              <a:gdLst/>
              <a:ahLst/>
              <a:cxnLst/>
              <a:rect l="l" t="t" r="r" b="b"/>
              <a:pathLst>
                <a:path w="11209" h="1593" extrusionOk="0">
                  <a:moveTo>
                    <a:pt x="1" y="0"/>
                  </a:moveTo>
                  <a:lnTo>
                    <a:pt x="1" y="1592"/>
                  </a:lnTo>
                  <a:lnTo>
                    <a:pt x="11209" y="1592"/>
                  </a:lnTo>
                  <a:lnTo>
                    <a:pt x="11209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38"/>
            <p:cNvSpPr/>
            <p:nvPr/>
          </p:nvSpPr>
          <p:spPr>
            <a:xfrm>
              <a:off x="1817475" y="4574575"/>
              <a:ext cx="280225" cy="39825"/>
            </a:xfrm>
            <a:custGeom>
              <a:avLst/>
              <a:gdLst/>
              <a:ahLst/>
              <a:cxnLst/>
              <a:rect l="l" t="t" r="r" b="b"/>
              <a:pathLst>
                <a:path w="11209" h="1593" extrusionOk="0">
                  <a:moveTo>
                    <a:pt x="1" y="0"/>
                  </a:moveTo>
                  <a:lnTo>
                    <a:pt x="1" y="1592"/>
                  </a:lnTo>
                  <a:lnTo>
                    <a:pt x="11209" y="1592"/>
                  </a:lnTo>
                  <a:lnTo>
                    <a:pt x="11209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38"/>
            <p:cNvSpPr/>
            <p:nvPr/>
          </p:nvSpPr>
          <p:spPr>
            <a:xfrm>
              <a:off x="1817475" y="4650975"/>
              <a:ext cx="221325" cy="39850"/>
            </a:xfrm>
            <a:custGeom>
              <a:avLst/>
              <a:gdLst/>
              <a:ahLst/>
              <a:cxnLst/>
              <a:rect l="l" t="t" r="r" b="b"/>
              <a:pathLst>
                <a:path w="8853" h="1594" extrusionOk="0">
                  <a:moveTo>
                    <a:pt x="1" y="1"/>
                  </a:moveTo>
                  <a:lnTo>
                    <a:pt x="1" y="1593"/>
                  </a:lnTo>
                  <a:lnTo>
                    <a:pt x="8853" y="1593"/>
                  </a:lnTo>
                  <a:lnTo>
                    <a:pt x="8853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38"/>
            <p:cNvSpPr/>
            <p:nvPr/>
          </p:nvSpPr>
          <p:spPr>
            <a:xfrm>
              <a:off x="6358150" y="2643350"/>
              <a:ext cx="401225" cy="445825"/>
            </a:xfrm>
            <a:custGeom>
              <a:avLst/>
              <a:gdLst/>
              <a:ahLst/>
              <a:cxnLst/>
              <a:rect l="l" t="t" r="r" b="b"/>
              <a:pathLst>
                <a:path w="16049" h="17833" extrusionOk="0">
                  <a:moveTo>
                    <a:pt x="8024" y="2166"/>
                  </a:moveTo>
                  <a:lnTo>
                    <a:pt x="14456" y="8216"/>
                  </a:lnTo>
                  <a:lnTo>
                    <a:pt x="14456" y="16240"/>
                  </a:lnTo>
                  <a:lnTo>
                    <a:pt x="11081" y="16240"/>
                  </a:lnTo>
                  <a:lnTo>
                    <a:pt x="11081" y="9872"/>
                  </a:lnTo>
                  <a:lnTo>
                    <a:pt x="4968" y="9872"/>
                  </a:lnTo>
                  <a:lnTo>
                    <a:pt x="4968" y="16240"/>
                  </a:lnTo>
                  <a:lnTo>
                    <a:pt x="1592" y="16240"/>
                  </a:lnTo>
                  <a:lnTo>
                    <a:pt x="1592" y="8216"/>
                  </a:lnTo>
                  <a:lnTo>
                    <a:pt x="8024" y="2166"/>
                  </a:lnTo>
                  <a:close/>
                  <a:moveTo>
                    <a:pt x="8024" y="1"/>
                  </a:moveTo>
                  <a:lnTo>
                    <a:pt x="0" y="7515"/>
                  </a:lnTo>
                  <a:lnTo>
                    <a:pt x="0" y="17832"/>
                  </a:lnTo>
                  <a:lnTo>
                    <a:pt x="6560" y="17832"/>
                  </a:lnTo>
                  <a:lnTo>
                    <a:pt x="6560" y="11464"/>
                  </a:lnTo>
                  <a:lnTo>
                    <a:pt x="9489" y="11464"/>
                  </a:lnTo>
                  <a:lnTo>
                    <a:pt x="9489" y="17832"/>
                  </a:lnTo>
                  <a:lnTo>
                    <a:pt x="16049" y="17832"/>
                  </a:lnTo>
                  <a:lnTo>
                    <a:pt x="16049" y="7515"/>
                  </a:lnTo>
                  <a:lnTo>
                    <a:pt x="8024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38"/>
            <p:cNvSpPr/>
            <p:nvPr/>
          </p:nvSpPr>
          <p:spPr>
            <a:xfrm>
              <a:off x="3627700" y="319425"/>
              <a:ext cx="525400" cy="450050"/>
            </a:xfrm>
            <a:custGeom>
              <a:avLst/>
              <a:gdLst/>
              <a:ahLst/>
              <a:cxnLst/>
              <a:rect l="l" t="t" r="r" b="b"/>
              <a:pathLst>
                <a:path w="21016" h="18002" extrusionOk="0">
                  <a:moveTo>
                    <a:pt x="8980" y="1635"/>
                  </a:moveTo>
                  <a:cubicBezTo>
                    <a:pt x="15603" y="1635"/>
                    <a:pt x="18851" y="9595"/>
                    <a:pt x="14202" y="14244"/>
                  </a:cubicBezTo>
                  <a:cubicBezTo>
                    <a:pt x="12701" y="15745"/>
                    <a:pt x="10855" y="16416"/>
                    <a:pt x="9043" y="16416"/>
                  </a:cubicBezTo>
                  <a:cubicBezTo>
                    <a:pt x="5242" y="16416"/>
                    <a:pt x="1592" y="13464"/>
                    <a:pt x="1592" y="9022"/>
                  </a:cubicBezTo>
                  <a:cubicBezTo>
                    <a:pt x="1592" y="4883"/>
                    <a:pt x="4904" y="1635"/>
                    <a:pt x="8980" y="1635"/>
                  </a:cubicBezTo>
                  <a:close/>
                  <a:moveTo>
                    <a:pt x="9054" y="0"/>
                  </a:moveTo>
                  <a:cubicBezTo>
                    <a:pt x="4432" y="0"/>
                    <a:pt x="0" y="3593"/>
                    <a:pt x="0" y="9022"/>
                  </a:cubicBezTo>
                  <a:cubicBezTo>
                    <a:pt x="0" y="13926"/>
                    <a:pt x="4012" y="18001"/>
                    <a:pt x="8980" y="18001"/>
                  </a:cubicBezTo>
                  <a:cubicBezTo>
                    <a:pt x="17004" y="18001"/>
                    <a:pt x="21016" y="8322"/>
                    <a:pt x="15348" y="2654"/>
                  </a:cubicBezTo>
                  <a:cubicBezTo>
                    <a:pt x="13515" y="821"/>
                    <a:pt x="11263" y="0"/>
                    <a:pt x="9054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38"/>
            <p:cNvSpPr/>
            <p:nvPr/>
          </p:nvSpPr>
          <p:spPr>
            <a:xfrm>
              <a:off x="3778950" y="401675"/>
              <a:ext cx="101900" cy="235650"/>
            </a:xfrm>
            <a:custGeom>
              <a:avLst/>
              <a:gdLst/>
              <a:ahLst/>
              <a:cxnLst/>
              <a:rect l="l" t="t" r="r" b="b"/>
              <a:pathLst>
                <a:path w="4076" h="9426" extrusionOk="0">
                  <a:moveTo>
                    <a:pt x="2484" y="1"/>
                  </a:moveTo>
                  <a:lnTo>
                    <a:pt x="2484" y="5668"/>
                  </a:lnTo>
                  <a:lnTo>
                    <a:pt x="0" y="8279"/>
                  </a:lnTo>
                  <a:lnTo>
                    <a:pt x="1146" y="9426"/>
                  </a:lnTo>
                  <a:lnTo>
                    <a:pt x="4076" y="6305"/>
                  </a:lnTo>
                  <a:lnTo>
                    <a:pt x="4076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38"/>
            <p:cNvSpPr/>
            <p:nvPr/>
          </p:nvSpPr>
          <p:spPr>
            <a:xfrm>
              <a:off x="2650150" y="1654650"/>
              <a:ext cx="173550" cy="173575"/>
            </a:xfrm>
            <a:custGeom>
              <a:avLst/>
              <a:gdLst/>
              <a:ahLst/>
              <a:cxnLst/>
              <a:rect l="l" t="t" r="r" b="b"/>
              <a:pathLst>
                <a:path w="6942" h="6943" extrusionOk="0">
                  <a:moveTo>
                    <a:pt x="2675" y="1"/>
                  </a:moveTo>
                  <a:lnTo>
                    <a:pt x="2675" y="2676"/>
                  </a:lnTo>
                  <a:lnTo>
                    <a:pt x="0" y="2676"/>
                  </a:lnTo>
                  <a:lnTo>
                    <a:pt x="0" y="4268"/>
                  </a:lnTo>
                  <a:lnTo>
                    <a:pt x="2675" y="4268"/>
                  </a:lnTo>
                  <a:lnTo>
                    <a:pt x="2675" y="6942"/>
                  </a:lnTo>
                  <a:lnTo>
                    <a:pt x="4267" y="6942"/>
                  </a:lnTo>
                  <a:lnTo>
                    <a:pt x="4267" y="4268"/>
                  </a:lnTo>
                  <a:lnTo>
                    <a:pt x="6942" y="4268"/>
                  </a:lnTo>
                  <a:lnTo>
                    <a:pt x="6942" y="2676"/>
                  </a:lnTo>
                  <a:lnTo>
                    <a:pt x="4267" y="2676"/>
                  </a:lnTo>
                  <a:lnTo>
                    <a:pt x="4267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38"/>
            <p:cNvSpPr/>
            <p:nvPr/>
          </p:nvSpPr>
          <p:spPr>
            <a:xfrm>
              <a:off x="1094650" y="2691125"/>
              <a:ext cx="171975" cy="173550"/>
            </a:xfrm>
            <a:custGeom>
              <a:avLst/>
              <a:gdLst/>
              <a:ahLst/>
              <a:cxnLst/>
              <a:rect l="l" t="t" r="r" b="b"/>
              <a:pathLst>
                <a:path w="6879" h="6942" extrusionOk="0">
                  <a:moveTo>
                    <a:pt x="2612" y="0"/>
                  </a:moveTo>
                  <a:lnTo>
                    <a:pt x="2612" y="2675"/>
                  </a:lnTo>
                  <a:lnTo>
                    <a:pt x="1" y="2675"/>
                  </a:lnTo>
                  <a:lnTo>
                    <a:pt x="1" y="4267"/>
                  </a:lnTo>
                  <a:lnTo>
                    <a:pt x="2612" y="4267"/>
                  </a:lnTo>
                  <a:lnTo>
                    <a:pt x="2612" y="6942"/>
                  </a:lnTo>
                  <a:lnTo>
                    <a:pt x="4204" y="6942"/>
                  </a:lnTo>
                  <a:lnTo>
                    <a:pt x="4204" y="4267"/>
                  </a:lnTo>
                  <a:lnTo>
                    <a:pt x="6879" y="4267"/>
                  </a:lnTo>
                  <a:lnTo>
                    <a:pt x="6879" y="2675"/>
                  </a:lnTo>
                  <a:lnTo>
                    <a:pt x="4204" y="2675"/>
                  </a:lnTo>
                  <a:lnTo>
                    <a:pt x="4204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38"/>
            <p:cNvSpPr/>
            <p:nvPr/>
          </p:nvSpPr>
          <p:spPr>
            <a:xfrm>
              <a:off x="1723550" y="1665800"/>
              <a:ext cx="151275" cy="151275"/>
            </a:xfrm>
            <a:custGeom>
              <a:avLst/>
              <a:gdLst/>
              <a:ahLst/>
              <a:cxnLst/>
              <a:rect l="l" t="t" r="r" b="b"/>
              <a:pathLst>
                <a:path w="6051" h="6051" extrusionOk="0">
                  <a:moveTo>
                    <a:pt x="1146" y="1"/>
                  </a:moveTo>
                  <a:lnTo>
                    <a:pt x="0" y="1147"/>
                  </a:lnTo>
                  <a:lnTo>
                    <a:pt x="1911" y="3057"/>
                  </a:lnTo>
                  <a:lnTo>
                    <a:pt x="0" y="4904"/>
                  </a:lnTo>
                  <a:lnTo>
                    <a:pt x="1146" y="6051"/>
                  </a:lnTo>
                  <a:lnTo>
                    <a:pt x="3057" y="4140"/>
                  </a:lnTo>
                  <a:lnTo>
                    <a:pt x="4904" y="6051"/>
                  </a:lnTo>
                  <a:lnTo>
                    <a:pt x="6050" y="4904"/>
                  </a:lnTo>
                  <a:lnTo>
                    <a:pt x="4140" y="3057"/>
                  </a:lnTo>
                  <a:lnTo>
                    <a:pt x="6050" y="1147"/>
                  </a:lnTo>
                  <a:lnTo>
                    <a:pt x="4904" y="1"/>
                  </a:lnTo>
                  <a:lnTo>
                    <a:pt x="3057" y="1911"/>
                  </a:lnTo>
                  <a:lnTo>
                    <a:pt x="1146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38"/>
            <p:cNvSpPr/>
            <p:nvPr/>
          </p:nvSpPr>
          <p:spPr>
            <a:xfrm>
              <a:off x="6334250" y="436700"/>
              <a:ext cx="149700" cy="151275"/>
            </a:xfrm>
            <a:custGeom>
              <a:avLst/>
              <a:gdLst/>
              <a:ahLst/>
              <a:cxnLst/>
              <a:rect l="l" t="t" r="r" b="b"/>
              <a:pathLst>
                <a:path w="5988" h="6051" extrusionOk="0">
                  <a:moveTo>
                    <a:pt x="1084" y="1"/>
                  </a:moveTo>
                  <a:lnTo>
                    <a:pt x="1" y="1147"/>
                  </a:lnTo>
                  <a:lnTo>
                    <a:pt x="1848" y="3057"/>
                  </a:lnTo>
                  <a:lnTo>
                    <a:pt x="1" y="4904"/>
                  </a:lnTo>
                  <a:lnTo>
                    <a:pt x="1084" y="6051"/>
                  </a:lnTo>
                  <a:lnTo>
                    <a:pt x="2994" y="4140"/>
                  </a:lnTo>
                  <a:lnTo>
                    <a:pt x="4905" y="6051"/>
                  </a:lnTo>
                  <a:lnTo>
                    <a:pt x="5987" y="4904"/>
                  </a:lnTo>
                  <a:lnTo>
                    <a:pt x="4140" y="3057"/>
                  </a:lnTo>
                  <a:lnTo>
                    <a:pt x="5987" y="1147"/>
                  </a:lnTo>
                  <a:lnTo>
                    <a:pt x="4905" y="1"/>
                  </a:lnTo>
                  <a:lnTo>
                    <a:pt x="2994" y="1911"/>
                  </a:lnTo>
                  <a:lnTo>
                    <a:pt x="1084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38"/>
            <p:cNvSpPr/>
            <p:nvPr/>
          </p:nvSpPr>
          <p:spPr>
            <a:xfrm>
              <a:off x="6866025" y="2581250"/>
              <a:ext cx="149675" cy="151275"/>
            </a:xfrm>
            <a:custGeom>
              <a:avLst/>
              <a:gdLst/>
              <a:ahLst/>
              <a:cxnLst/>
              <a:rect l="l" t="t" r="r" b="b"/>
              <a:pathLst>
                <a:path w="5987" h="6051" extrusionOk="0">
                  <a:moveTo>
                    <a:pt x="1083" y="1"/>
                  </a:moveTo>
                  <a:lnTo>
                    <a:pt x="0" y="1147"/>
                  </a:lnTo>
                  <a:lnTo>
                    <a:pt x="1847" y="3058"/>
                  </a:lnTo>
                  <a:lnTo>
                    <a:pt x="0" y="4905"/>
                  </a:lnTo>
                  <a:lnTo>
                    <a:pt x="1083" y="6051"/>
                  </a:lnTo>
                  <a:lnTo>
                    <a:pt x="2994" y="4140"/>
                  </a:lnTo>
                  <a:lnTo>
                    <a:pt x="4840" y="6051"/>
                  </a:lnTo>
                  <a:lnTo>
                    <a:pt x="5987" y="4905"/>
                  </a:lnTo>
                  <a:lnTo>
                    <a:pt x="4076" y="3058"/>
                  </a:lnTo>
                  <a:lnTo>
                    <a:pt x="5987" y="1147"/>
                  </a:lnTo>
                  <a:lnTo>
                    <a:pt x="4840" y="1"/>
                  </a:lnTo>
                  <a:lnTo>
                    <a:pt x="2994" y="1911"/>
                  </a:lnTo>
                  <a:lnTo>
                    <a:pt x="1083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38"/>
            <p:cNvSpPr/>
            <p:nvPr/>
          </p:nvSpPr>
          <p:spPr>
            <a:xfrm>
              <a:off x="1094650" y="2971325"/>
              <a:ext cx="171975" cy="173550"/>
            </a:xfrm>
            <a:custGeom>
              <a:avLst/>
              <a:gdLst/>
              <a:ahLst/>
              <a:cxnLst/>
              <a:rect l="l" t="t" r="r" b="b"/>
              <a:pathLst>
                <a:path w="6879" h="6942" extrusionOk="0">
                  <a:moveTo>
                    <a:pt x="2612" y="0"/>
                  </a:moveTo>
                  <a:lnTo>
                    <a:pt x="2612" y="2675"/>
                  </a:lnTo>
                  <a:lnTo>
                    <a:pt x="1" y="2675"/>
                  </a:lnTo>
                  <a:lnTo>
                    <a:pt x="1" y="4267"/>
                  </a:lnTo>
                  <a:lnTo>
                    <a:pt x="2612" y="4267"/>
                  </a:lnTo>
                  <a:lnTo>
                    <a:pt x="2612" y="6942"/>
                  </a:lnTo>
                  <a:lnTo>
                    <a:pt x="4204" y="6942"/>
                  </a:lnTo>
                  <a:lnTo>
                    <a:pt x="4204" y="4267"/>
                  </a:lnTo>
                  <a:lnTo>
                    <a:pt x="6879" y="4267"/>
                  </a:lnTo>
                  <a:lnTo>
                    <a:pt x="6879" y="2675"/>
                  </a:lnTo>
                  <a:lnTo>
                    <a:pt x="4204" y="2675"/>
                  </a:lnTo>
                  <a:lnTo>
                    <a:pt x="4204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38"/>
            <p:cNvSpPr/>
            <p:nvPr/>
          </p:nvSpPr>
          <p:spPr>
            <a:xfrm>
              <a:off x="2409725" y="1654650"/>
              <a:ext cx="171975" cy="173575"/>
            </a:xfrm>
            <a:custGeom>
              <a:avLst/>
              <a:gdLst/>
              <a:ahLst/>
              <a:cxnLst/>
              <a:rect l="l" t="t" r="r" b="b"/>
              <a:pathLst>
                <a:path w="6879" h="6943" extrusionOk="0">
                  <a:moveTo>
                    <a:pt x="2612" y="1"/>
                  </a:moveTo>
                  <a:lnTo>
                    <a:pt x="2612" y="2676"/>
                  </a:lnTo>
                  <a:lnTo>
                    <a:pt x="1" y="2676"/>
                  </a:lnTo>
                  <a:lnTo>
                    <a:pt x="1" y="4268"/>
                  </a:lnTo>
                  <a:lnTo>
                    <a:pt x="2612" y="4268"/>
                  </a:lnTo>
                  <a:lnTo>
                    <a:pt x="2612" y="6942"/>
                  </a:lnTo>
                  <a:lnTo>
                    <a:pt x="4204" y="6942"/>
                  </a:lnTo>
                  <a:lnTo>
                    <a:pt x="4204" y="4268"/>
                  </a:lnTo>
                  <a:lnTo>
                    <a:pt x="6879" y="4268"/>
                  </a:lnTo>
                  <a:lnTo>
                    <a:pt x="6879" y="2676"/>
                  </a:lnTo>
                  <a:lnTo>
                    <a:pt x="4204" y="2676"/>
                  </a:lnTo>
                  <a:lnTo>
                    <a:pt x="42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38"/>
            <p:cNvSpPr/>
            <p:nvPr/>
          </p:nvSpPr>
          <p:spPr>
            <a:xfrm>
              <a:off x="4450800" y="4440825"/>
              <a:ext cx="1246650" cy="250000"/>
            </a:xfrm>
            <a:custGeom>
              <a:avLst/>
              <a:gdLst/>
              <a:ahLst/>
              <a:cxnLst/>
              <a:rect l="l" t="t" r="r" b="b"/>
              <a:pathLst>
                <a:path w="49866" h="10000" extrusionOk="0">
                  <a:moveTo>
                    <a:pt x="38975" y="1529"/>
                  </a:moveTo>
                  <a:lnTo>
                    <a:pt x="38975" y="4140"/>
                  </a:lnTo>
                  <a:lnTo>
                    <a:pt x="13438" y="4140"/>
                  </a:lnTo>
                  <a:lnTo>
                    <a:pt x="13438" y="1529"/>
                  </a:lnTo>
                  <a:close/>
                  <a:moveTo>
                    <a:pt x="40568" y="2039"/>
                  </a:moveTo>
                  <a:lnTo>
                    <a:pt x="43943" y="3758"/>
                  </a:lnTo>
                  <a:lnTo>
                    <a:pt x="43943" y="6114"/>
                  </a:lnTo>
                  <a:lnTo>
                    <a:pt x="40568" y="7834"/>
                  </a:lnTo>
                  <a:lnTo>
                    <a:pt x="40568" y="2039"/>
                  </a:lnTo>
                  <a:close/>
                  <a:moveTo>
                    <a:pt x="38975" y="5732"/>
                  </a:moveTo>
                  <a:lnTo>
                    <a:pt x="38975" y="8343"/>
                  </a:lnTo>
                  <a:lnTo>
                    <a:pt x="13438" y="8343"/>
                  </a:lnTo>
                  <a:lnTo>
                    <a:pt x="13438" y="5732"/>
                  </a:lnTo>
                  <a:close/>
                  <a:moveTo>
                    <a:pt x="3694" y="1"/>
                  </a:moveTo>
                  <a:cubicBezTo>
                    <a:pt x="1657" y="1"/>
                    <a:pt x="1" y="1593"/>
                    <a:pt x="1" y="3631"/>
                  </a:cubicBezTo>
                  <a:lnTo>
                    <a:pt x="1" y="6305"/>
                  </a:lnTo>
                  <a:cubicBezTo>
                    <a:pt x="1" y="8343"/>
                    <a:pt x="1657" y="9999"/>
                    <a:pt x="3694" y="9999"/>
                  </a:cubicBezTo>
                  <a:lnTo>
                    <a:pt x="39803" y="9999"/>
                  </a:lnTo>
                  <a:cubicBezTo>
                    <a:pt x="39931" y="9999"/>
                    <a:pt x="40058" y="9935"/>
                    <a:pt x="40122" y="9872"/>
                  </a:cubicBezTo>
                  <a:lnTo>
                    <a:pt x="49865" y="4968"/>
                  </a:lnTo>
                  <a:lnTo>
                    <a:pt x="40122" y="64"/>
                  </a:lnTo>
                  <a:cubicBezTo>
                    <a:pt x="40058" y="1"/>
                    <a:pt x="39931" y="1"/>
                    <a:pt x="39803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38"/>
            <p:cNvSpPr/>
            <p:nvPr/>
          </p:nvSpPr>
          <p:spPr>
            <a:xfrm>
              <a:off x="3118225" y="1673750"/>
              <a:ext cx="1514100" cy="135375"/>
            </a:xfrm>
            <a:custGeom>
              <a:avLst/>
              <a:gdLst/>
              <a:ahLst/>
              <a:cxnLst/>
              <a:rect l="l" t="t" r="r" b="b"/>
              <a:pathLst>
                <a:path w="60564" h="5415" extrusionOk="0">
                  <a:moveTo>
                    <a:pt x="55851" y="1"/>
                  </a:moveTo>
                  <a:lnTo>
                    <a:pt x="55851" y="1912"/>
                  </a:lnTo>
                  <a:lnTo>
                    <a:pt x="1083" y="1912"/>
                  </a:lnTo>
                  <a:cubicBezTo>
                    <a:pt x="0" y="1912"/>
                    <a:pt x="0" y="3504"/>
                    <a:pt x="1083" y="3504"/>
                  </a:cubicBezTo>
                  <a:lnTo>
                    <a:pt x="55851" y="3504"/>
                  </a:lnTo>
                  <a:lnTo>
                    <a:pt x="55851" y="5414"/>
                  </a:lnTo>
                  <a:lnTo>
                    <a:pt x="60564" y="2676"/>
                  </a:lnTo>
                  <a:lnTo>
                    <a:pt x="55851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38"/>
            <p:cNvSpPr/>
            <p:nvPr/>
          </p:nvSpPr>
          <p:spPr>
            <a:xfrm>
              <a:off x="1349400" y="323650"/>
              <a:ext cx="2101600" cy="616175"/>
            </a:xfrm>
            <a:custGeom>
              <a:avLst/>
              <a:gdLst/>
              <a:ahLst/>
              <a:cxnLst/>
              <a:rect l="l" t="t" r="r" b="b"/>
              <a:pathLst>
                <a:path w="84064" h="24647" extrusionOk="0">
                  <a:moveTo>
                    <a:pt x="23563" y="1"/>
                  </a:moveTo>
                  <a:lnTo>
                    <a:pt x="23563" y="2357"/>
                  </a:lnTo>
                  <a:lnTo>
                    <a:pt x="7897" y="2357"/>
                  </a:lnTo>
                  <a:cubicBezTo>
                    <a:pt x="3503" y="2357"/>
                    <a:pt x="0" y="5860"/>
                    <a:pt x="0" y="10254"/>
                  </a:cubicBezTo>
                  <a:lnTo>
                    <a:pt x="0" y="23882"/>
                  </a:lnTo>
                  <a:cubicBezTo>
                    <a:pt x="0" y="24265"/>
                    <a:pt x="383" y="24647"/>
                    <a:pt x="828" y="24647"/>
                  </a:cubicBezTo>
                  <a:cubicBezTo>
                    <a:pt x="1274" y="24647"/>
                    <a:pt x="1593" y="24265"/>
                    <a:pt x="1593" y="23882"/>
                  </a:cubicBezTo>
                  <a:lnTo>
                    <a:pt x="1593" y="10190"/>
                  </a:lnTo>
                  <a:cubicBezTo>
                    <a:pt x="1593" y="6751"/>
                    <a:pt x="4395" y="3949"/>
                    <a:pt x="7897" y="3949"/>
                  </a:cubicBezTo>
                  <a:lnTo>
                    <a:pt x="23563" y="3949"/>
                  </a:lnTo>
                  <a:lnTo>
                    <a:pt x="23563" y="6369"/>
                  </a:lnTo>
                  <a:lnTo>
                    <a:pt x="29868" y="6369"/>
                  </a:lnTo>
                  <a:lnTo>
                    <a:pt x="29868" y="3949"/>
                  </a:lnTo>
                  <a:lnTo>
                    <a:pt x="79414" y="3949"/>
                  </a:lnTo>
                  <a:lnTo>
                    <a:pt x="79414" y="5860"/>
                  </a:lnTo>
                  <a:lnTo>
                    <a:pt x="84063" y="3185"/>
                  </a:lnTo>
                  <a:lnTo>
                    <a:pt x="79414" y="447"/>
                  </a:lnTo>
                  <a:lnTo>
                    <a:pt x="79414" y="2357"/>
                  </a:lnTo>
                  <a:lnTo>
                    <a:pt x="29868" y="2357"/>
                  </a:lnTo>
                  <a:lnTo>
                    <a:pt x="29868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38"/>
            <p:cNvSpPr/>
            <p:nvPr/>
          </p:nvSpPr>
          <p:spPr>
            <a:xfrm>
              <a:off x="5823200" y="713725"/>
              <a:ext cx="843825" cy="1111300"/>
            </a:xfrm>
            <a:custGeom>
              <a:avLst/>
              <a:gdLst/>
              <a:ahLst/>
              <a:cxnLst/>
              <a:rect l="l" t="t" r="r" b="b"/>
              <a:pathLst>
                <a:path w="33753" h="44452" extrusionOk="0">
                  <a:moveTo>
                    <a:pt x="0" y="1"/>
                  </a:moveTo>
                  <a:lnTo>
                    <a:pt x="0" y="6305"/>
                  </a:lnTo>
                  <a:lnTo>
                    <a:pt x="6305" y="6305"/>
                  </a:lnTo>
                  <a:lnTo>
                    <a:pt x="6305" y="3885"/>
                  </a:lnTo>
                  <a:lnTo>
                    <a:pt x="24264" y="3885"/>
                  </a:lnTo>
                  <a:cubicBezTo>
                    <a:pt x="27576" y="3885"/>
                    <a:pt x="30250" y="6560"/>
                    <a:pt x="30314" y="9935"/>
                  </a:cubicBezTo>
                  <a:lnTo>
                    <a:pt x="30314" y="39803"/>
                  </a:lnTo>
                  <a:lnTo>
                    <a:pt x="28403" y="39803"/>
                  </a:lnTo>
                  <a:lnTo>
                    <a:pt x="31078" y="44452"/>
                  </a:lnTo>
                  <a:lnTo>
                    <a:pt x="33753" y="39803"/>
                  </a:lnTo>
                  <a:lnTo>
                    <a:pt x="31906" y="39803"/>
                  </a:lnTo>
                  <a:lnTo>
                    <a:pt x="31906" y="9935"/>
                  </a:lnTo>
                  <a:cubicBezTo>
                    <a:pt x="31842" y="5796"/>
                    <a:pt x="28467" y="2357"/>
                    <a:pt x="24264" y="2357"/>
                  </a:cubicBezTo>
                  <a:lnTo>
                    <a:pt x="6305" y="2357"/>
                  </a:lnTo>
                  <a:lnTo>
                    <a:pt x="6305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38"/>
            <p:cNvSpPr/>
            <p:nvPr/>
          </p:nvSpPr>
          <p:spPr>
            <a:xfrm>
              <a:off x="924300" y="661175"/>
              <a:ext cx="135350" cy="314875"/>
            </a:xfrm>
            <a:custGeom>
              <a:avLst/>
              <a:gdLst/>
              <a:ahLst/>
              <a:cxnLst/>
              <a:rect l="l" t="t" r="r" b="b"/>
              <a:pathLst>
                <a:path w="5414" h="12595" extrusionOk="0">
                  <a:moveTo>
                    <a:pt x="2676" y="1"/>
                  </a:moveTo>
                  <a:lnTo>
                    <a:pt x="1" y="4714"/>
                  </a:lnTo>
                  <a:lnTo>
                    <a:pt x="1911" y="4714"/>
                  </a:lnTo>
                  <a:lnTo>
                    <a:pt x="1911" y="11783"/>
                  </a:lnTo>
                  <a:cubicBezTo>
                    <a:pt x="1911" y="12324"/>
                    <a:pt x="2309" y="12594"/>
                    <a:pt x="2707" y="12594"/>
                  </a:cubicBezTo>
                  <a:cubicBezTo>
                    <a:pt x="3105" y="12594"/>
                    <a:pt x="3503" y="12324"/>
                    <a:pt x="3503" y="11783"/>
                  </a:cubicBezTo>
                  <a:lnTo>
                    <a:pt x="3503" y="4714"/>
                  </a:lnTo>
                  <a:lnTo>
                    <a:pt x="5414" y="4714"/>
                  </a:lnTo>
                  <a:lnTo>
                    <a:pt x="2676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38"/>
            <p:cNvSpPr/>
            <p:nvPr/>
          </p:nvSpPr>
          <p:spPr>
            <a:xfrm>
              <a:off x="1782450" y="3907475"/>
              <a:ext cx="135350" cy="315250"/>
            </a:xfrm>
            <a:custGeom>
              <a:avLst/>
              <a:gdLst/>
              <a:ahLst/>
              <a:cxnLst/>
              <a:rect l="l" t="t" r="r" b="b"/>
              <a:pathLst>
                <a:path w="5414" h="12610" extrusionOk="0">
                  <a:moveTo>
                    <a:pt x="2739" y="1"/>
                  </a:moveTo>
                  <a:cubicBezTo>
                    <a:pt x="2293" y="1"/>
                    <a:pt x="1911" y="383"/>
                    <a:pt x="1911" y="828"/>
                  </a:cubicBezTo>
                  <a:lnTo>
                    <a:pt x="1911" y="7897"/>
                  </a:lnTo>
                  <a:lnTo>
                    <a:pt x="0" y="7897"/>
                  </a:lnTo>
                  <a:lnTo>
                    <a:pt x="2739" y="12610"/>
                  </a:lnTo>
                  <a:lnTo>
                    <a:pt x="5414" y="7897"/>
                  </a:lnTo>
                  <a:lnTo>
                    <a:pt x="3503" y="7897"/>
                  </a:lnTo>
                  <a:lnTo>
                    <a:pt x="3503" y="828"/>
                  </a:lnTo>
                  <a:cubicBezTo>
                    <a:pt x="3503" y="383"/>
                    <a:pt x="3121" y="1"/>
                    <a:pt x="2739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38"/>
            <p:cNvSpPr/>
            <p:nvPr/>
          </p:nvSpPr>
          <p:spPr>
            <a:xfrm>
              <a:off x="1113775" y="661175"/>
              <a:ext cx="133750" cy="314875"/>
            </a:xfrm>
            <a:custGeom>
              <a:avLst/>
              <a:gdLst/>
              <a:ahLst/>
              <a:cxnLst/>
              <a:rect l="l" t="t" r="r" b="b"/>
              <a:pathLst>
                <a:path w="5350" h="12595" extrusionOk="0">
                  <a:moveTo>
                    <a:pt x="2675" y="1"/>
                  </a:moveTo>
                  <a:lnTo>
                    <a:pt x="0" y="4714"/>
                  </a:lnTo>
                  <a:lnTo>
                    <a:pt x="1911" y="4714"/>
                  </a:lnTo>
                  <a:lnTo>
                    <a:pt x="1847" y="11783"/>
                  </a:lnTo>
                  <a:cubicBezTo>
                    <a:pt x="1847" y="12324"/>
                    <a:pt x="2245" y="12594"/>
                    <a:pt x="2643" y="12594"/>
                  </a:cubicBezTo>
                  <a:cubicBezTo>
                    <a:pt x="3041" y="12594"/>
                    <a:pt x="3439" y="12324"/>
                    <a:pt x="3439" y="11783"/>
                  </a:cubicBezTo>
                  <a:lnTo>
                    <a:pt x="3439" y="4714"/>
                  </a:lnTo>
                  <a:lnTo>
                    <a:pt x="5350" y="4714"/>
                  </a:lnTo>
                  <a:lnTo>
                    <a:pt x="267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38"/>
            <p:cNvSpPr/>
            <p:nvPr/>
          </p:nvSpPr>
          <p:spPr>
            <a:xfrm>
              <a:off x="1782450" y="2181650"/>
              <a:ext cx="135350" cy="1668525"/>
            </a:xfrm>
            <a:custGeom>
              <a:avLst/>
              <a:gdLst/>
              <a:ahLst/>
              <a:cxnLst/>
              <a:rect l="l" t="t" r="r" b="b"/>
              <a:pathLst>
                <a:path w="5414" h="66741" extrusionOk="0">
                  <a:moveTo>
                    <a:pt x="2739" y="0"/>
                  </a:moveTo>
                  <a:lnTo>
                    <a:pt x="0" y="4649"/>
                  </a:lnTo>
                  <a:lnTo>
                    <a:pt x="1911" y="4649"/>
                  </a:lnTo>
                  <a:lnTo>
                    <a:pt x="1911" y="65977"/>
                  </a:lnTo>
                  <a:cubicBezTo>
                    <a:pt x="1911" y="66486"/>
                    <a:pt x="2309" y="66741"/>
                    <a:pt x="2707" y="66741"/>
                  </a:cubicBezTo>
                  <a:cubicBezTo>
                    <a:pt x="3105" y="66741"/>
                    <a:pt x="3503" y="66486"/>
                    <a:pt x="3503" y="65977"/>
                  </a:cubicBezTo>
                  <a:lnTo>
                    <a:pt x="3503" y="4649"/>
                  </a:lnTo>
                  <a:lnTo>
                    <a:pt x="5414" y="4649"/>
                  </a:lnTo>
                  <a:lnTo>
                    <a:pt x="2739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38"/>
            <p:cNvSpPr/>
            <p:nvPr/>
          </p:nvSpPr>
          <p:spPr>
            <a:xfrm>
              <a:off x="5576425" y="4885025"/>
              <a:ext cx="1047625" cy="159225"/>
            </a:xfrm>
            <a:custGeom>
              <a:avLst/>
              <a:gdLst/>
              <a:ahLst/>
              <a:cxnLst/>
              <a:rect l="l" t="t" r="r" b="b"/>
              <a:pathLst>
                <a:path w="41905" h="6369" extrusionOk="0">
                  <a:moveTo>
                    <a:pt x="25092" y="1"/>
                  </a:moveTo>
                  <a:lnTo>
                    <a:pt x="25092" y="2357"/>
                  </a:lnTo>
                  <a:lnTo>
                    <a:pt x="1019" y="2357"/>
                  </a:lnTo>
                  <a:cubicBezTo>
                    <a:pt x="0" y="2357"/>
                    <a:pt x="0" y="3949"/>
                    <a:pt x="1019" y="3949"/>
                  </a:cubicBezTo>
                  <a:lnTo>
                    <a:pt x="25092" y="3949"/>
                  </a:lnTo>
                  <a:lnTo>
                    <a:pt x="25092" y="6369"/>
                  </a:lnTo>
                  <a:lnTo>
                    <a:pt x="31397" y="6369"/>
                  </a:lnTo>
                  <a:lnTo>
                    <a:pt x="31397" y="3949"/>
                  </a:lnTo>
                  <a:lnTo>
                    <a:pt x="37256" y="3949"/>
                  </a:lnTo>
                  <a:lnTo>
                    <a:pt x="37256" y="5859"/>
                  </a:lnTo>
                  <a:lnTo>
                    <a:pt x="41904" y="3185"/>
                  </a:lnTo>
                  <a:lnTo>
                    <a:pt x="37256" y="446"/>
                  </a:lnTo>
                  <a:lnTo>
                    <a:pt x="37256" y="2357"/>
                  </a:lnTo>
                  <a:lnTo>
                    <a:pt x="31397" y="2357"/>
                  </a:lnTo>
                  <a:lnTo>
                    <a:pt x="31397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38"/>
            <p:cNvSpPr/>
            <p:nvPr/>
          </p:nvSpPr>
          <p:spPr>
            <a:xfrm>
              <a:off x="5523875" y="5074475"/>
              <a:ext cx="1100175" cy="157650"/>
            </a:xfrm>
            <a:custGeom>
              <a:avLst/>
              <a:gdLst/>
              <a:ahLst/>
              <a:cxnLst/>
              <a:rect l="l" t="t" r="r" b="b"/>
              <a:pathLst>
                <a:path w="44007" h="6306" extrusionOk="0">
                  <a:moveTo>
                    <a:pt x="1" y="1"/>
                  </a:moveTo>
                  <a:lnTo>
                    <a:pt x="1" y="6306"/>
                  </a:lnTo>
                  <a:lnTo>
                    <a:pt x="6306" y="6306"/>
                  </a:lnTo>
                  <a:lnTo>
                    <a:pt x="6306" y="3949"/>
                  </a:lnTo>
                  <a:lnTo>
                    <a:pt x="39358" y="3949"/>
                  </a:lnTo>
                  <a:lnTo>
                    <a:pt x="39358" y="5860"/>
                  </a:lnTo>
                  <a:lnTo>
                    <a:pt x="44006" y="3121"/>
                  </a:lnTo>
                  <a:lnTo>
                    <a:pt x="39358" y="447"/>
                  </a:lnTo>
                  <a:lnTo>
                    <a:pt x="39358" y="2357"/>
                  </a:lnTo>
                  <a:lnTo>
                    <a:pt x="6306" y="2357"/>
                  </a:lnTo>
                  <a:lnTo>
                    <a:pt x="6306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38"/>
            <p:cNvSpPr/>
            <p:nvPr/>
          </p:nvSpPr>
          <p:spPr>
            <a:xfrm>
              <a:off x="2408625" y="5020350"/>
              <a:ext cx="1230225" cy="393850"/>
            </a:xfrm>
            <a:custGeom>
              <a:avLst/>
              <a:gdLst/>
              <a:ahLst/>
              <a:cxnLst/>
              <a:rect l="l" t="t" r="r" b="b"/>
              <a:pathLst>
                <a:path w="49209" h="15754" extrusionOk="0">
                  <a:moveTo>
                    <a:pt x="46534" y="1"/>
                  </a:moveTo>
                  <a:lnTo>
                    <a:pt x="43796" y="4650"/>
                  </a:lnTo>
                  <a:lnTo>
                    <a:pt x="45706" y="4650"/>
                  </a:lnTo>
                  <a:lnTo>
                    <a:pt x="45706" y="8725"/>
                  </a:lnTo>
                  <a:cubicBezTo>
                    <a:pt x="45706" y="10381"/>
                    <a:pt x="44369" y="11719"/>
                    <a:pt x="42713" y="11719"/>
                  </a:cubicBezTo>
                  <a:lnTo>
                    <a:pt x="32651" y="11719"/>
                  </a:lnTo>
                  <a:lnTo>
                    <a:pt x="32651" y="9235"/>
                  </a:lnTo>
                  <a:lnTo>
                    <a:pt x="26346" y="9235"/>
                  </a:lnTo>
                  <a:lnTo>
                    <a:pt x="26346" y="11719"/>
                  </a:lnTo>
                  <a:lnTo>
                    <a:pt x="6859" y="11719"/>
                  </a:lnTo>
                  <a:cubicBezTo>
                    <a:pt x="6497" y="9847"/>
                    <a:pt x="5018" y="8948"/>
                    <a:pt x="3536" y="8948"/>
                  </a:cubicBezTo>
                  <a:cubicBezTo>
                    <a:pt x="1892" y="8948"/>
                    <a:pt x="243" y="10054"/>
                    <a:pt x="109" y="12164"/>
                  </a:cubicBezTo>
                  <a:cubicBezTo>
                    <a:pt x="0" y="14441"/>
                    <a:pt x="1778" y="15754"/>
                    <a:pt x="3558" y="15754"/>
                  </a:cubicBezTo>
                  <a:cubicBezTo>
                    <a:pt x="4915" y="15754"/>
                    <a:pt x="6272" y="14991"/>
                    <a:pt x="6795" y="13311"/>
                  </a:cubicBezTo>
                  <a:lnTo>
                    <a:pt x="26346" y="13311"/>
                  </a:lnTo>
                  <a:lnTo>
                    <a:pt x="26346" y="15540"/>
                  </a:lnTo>
                  <a:lnTo>
                    <a:pt x="32651" y="15540"/>
                  </a:lnTo>
                  <a:lnTo>
                    <a:pt x="32651" y="13311"/>
                  </a:lnTo>
                  <a:lnTo>
                    <a:pt x="42650" y="13311"/>
                  </a:lnTo>
                  <a:cubicBezTo>
                    <a:pt x="45261" y="13311"/>
                    <a:pt x="47298" y="11273"/>
                    <a:pt x="47298" y="8725"/>
                  </a:cubicBezTo>
                  <a:lnTo>
                    <a:pt x="47298" y="4650"/>
                  </a:lnTo>
                  <a:lnTo>
                    <a:pt x="49209" y="4650"/>
                  </a:lnTo>
                  <a:lnTo>
                    <a:pt x="46534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38"/>
            <p:cNvSpPr/>
            <p:nvPr/>
          </p:nvSpPr>
          <p:spPr>
            <a:xfrm>
              <a:off x="819225" y="2831225"/>
              <a:ext cx="197450" cy="168025"/>
            </a:xfrm>
            <a:custGeom>
              <a:avLst/>
              <a:gdLst/>
              <a:ahLst/>
              <a:cxnLst/>
              <a:rect l="l" t="t" r="r" b="b"/>
              <a:pathLst>
                <a:path w="7898" h="6721" extrusionOk="0">
                  <a:moveTo>
                    <a:pt x="4522" y="0"/>
                  </a:moveTo>
                  <a:cubicBezTo>
                    <a:pt x="1465" y="0"/>
                    <a:pt x="1" y="3630"/>
                    <a:pt x="2102" y="5732"/>
                  </a:cubicBezTo>
                  <a:cubicBezTo>
                    <a:pt x="2805" y="6414"/>
                    <a:pt x="3663" y="6721"/>
                    <a:pt x="4501" y="6721"/>
                  </a:cubicBezTo>
                  <a:cubicBezTo>
                    <a:pt x="6242" y="6721"/>
                    <a:pt x="7897" y="5396"/>
                    <a:pt x="7897" y="3375"/>
                  </a:cubicBezTo>
                  <a:cubicBezTo>
                    <a:pt x="7897" y="1465"/>
                    <a:pt x="6369" y="0"/>
                    <a:pt x="45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38"/>
            <p:cNvSpPr/>
            <p:nvPr/>
          </p:nvSpPr>
          <p:spPr>
            <a:xfrm>
              <a:off x="860625" y="1842525"/>
              <a:ext cx="619350" cy="135350"/>
            </a:xfrm>
            <a:custGeom>
              <a:avLst/>
              <a:gdLst/>
              <a:ahLst/>
              <a:cxnLst/>
              <a:rect l="l" t="t" r="r" b="b"/>
              <a:pathLst>
                <a:path w="24774" h="5414" extrusionOk="0">
                  <a:moveTo>
                    <a:pt x="4713" y="0"/>
                  </a:moveTo>
                  <a:lnTo>
                    <a:pt x="0" y="2739"/>
                  </a:lnTo>
                  <a:lnTo>
                    <a:pt x="4713" y="5414"/>
                  </a:lnTo>
                  <a:lnTo>
                    <a:pt x="4713" y="3503"/>
                  </a:lnTo>
                  <a:lnTo>
                    <a:pt x="23946" y="3503"/>
                  </a:lnTo>
                  <a:cubicBezTo>
                    <a:pt x="24391" y="3503"/>
                    <a:pt x="24774" y="3185"/>
                    <a:pt x="24774" y="2739"/>
                  </a:cubicBezTo>
                  <a:cubicBezTo>
                    <a:pt x="24774" y="2293"/>
                    <a:pt x="24391" y="1911"/>
                    <a:pt x="23946" y="1911"/>
                  </a:cubicBezTo>
                  <a:lnTo>
                    <a:pt x="4713" y="1911"/>
                  </a:lnTo>
                  <a:lnTo>
                    <a:pt x="4713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38"/>
            <p:cNvSpPr/>
            <p:nvPr/>
          </p:nvSpPr>
          <p:spPr>
            <a:xfrm>
              <a:off x="6060425" y="4273650"/>
              <a:ext cx="627300" cy="495175"/>
            </a:xfrm>
            <a:custGeom>
              <a:avLst/>
              <a:gdLst/>
              <a:ahLst/>
              <a:cxnLst/>
              <a:rect l="l" t="t" r="r" b="b"/>
              <a:pathLst>
                <a:path w="25092" h="19807" extrusionOk="0">
                  <a:moveTo>
                    <a:pt x="5031" y="1"/>
                  </a:moveTo>
                  <a:cubicBezTo>
                    <a:pt x="2229" y="1"/>
                    <a:pt x="0" y="2230"/>
                    <a:pt x="0" y="5032"/>
                  </a:cubicBezTo>
                  <a:lnTo>
                    <a:pt x="0" y="14776"/>
                  </a:lnTo>
                  <a:cubicBezTo>
                    <a:pt x="0" y="17578"/>
                    <a:pt x="2229" y="19807"/>
                    <a:pt x="5031" y="19807"/>
                  </a:cubicBezTo>
                  <a:lnTo>
                    <a:pt x="20124" y="19807"/>
                  </a:lnTo>
                  <a:cubicBezTo>
                    <a:pt x="22863" y="19807"/>
                    <a:pt x="25092" y="17578"/>
                    <a:pt x="25092" y="14776"/>
                  </a:cubicBezTo>
                  <a:lnTo>
                    <a:pt x="25092" y="5032"/>
                  </a:lnTo>
                  <a:cubicBezTo>
                    <a:pt x="25092" y="2230"/>
                    <a:pt x="22863" y="1"/>
                    <a:pt x="20124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38"/>
            <p:cNvSpPr/>
            <p:nvPr/>
          </p:nvSpPr>
          <p:spPr>
            <a:xfrm>
              <a:off x="6033350" y="2694300"/>
              <a:ext cx="97150" cy="98725"/>
            </a:xfrm>
            <a:custGeom>
              <a:avLst/>
              <a:gdLst/>
              <a:ahLst/>
              <a:cxnLst/>
              <a:rect l="l" t="t" r="r" b="b"/>
              <a:pathLst>
                <a:path w="3886" h="3949" extrusionOk="0">
                  <a:moveTo>
                    <a:pt x="1" y="0"/>
                  </a:moveTo>
                  <a:lnTo>
                    <a:pt x="1" y="3949"/>
                  </a:lnTo>
                  <a:lnTo>
                    <a:pt x="3885" y="3949"/>
                  </a:lnTo>
                  <a:lnTo>
                    <a:pt x="3885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38"/>
            <p:cNvSpPr/>
            <p:nvPr/>
          </p:nvSpPr>
          <p:spPr>
            <a:xfrm>
              <a:off x="6162325" y="2694300"/>
              <a:ext cx="98725" cy="98725"/>
            </a:xfrm>
            <a:custGeom>
              <a:avLst/>
              <a:gdLst/>
              <a:ahLst/>
              <a:cxnLst/>
              <a:rect l="l" t="t" r="r" b="b"/>
              <a:pathLst>
                <a:path w="3949" h="3949" extrusionOk="0">
                  <a:moveTo>
                    <a:pt x="0" y="0"/>
                  </a:moveTo>
                  <a:lnTo>
                    <a:pt x="0" y="3949"/>
                  </a:lnTo>
                  <a:lnTo>
                    <a:pt x="3948" y="3949"/>
                  </a:lnTo>
                  <a:lnTo>
                    <a:pt x="3948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38"/>
            <p:cNvSpPr/>
            <p:nvPr/>
          </p:nvSpPr>
          <p:spPr>
            <a:xfrm>
              <a:off x="6033350" y="2820075"/>
              <a:ext cx="97150" cy="98725"/>
            </a:xfrm>
            <a:custGeom>
              <a:avLst/>
              <a:gdLst/>
              <a:ahLst/>
              <a:cxnLst/>
              <a:rect l="l" t="t" r="r" b="b"/>
              <a:pathLst>
                <a:path w="3886" h="3949" extrusionOk="0">
                  <a:moveTo>
                    <a:pt x="1" y="0"/>
                  </a:moveTo>
                  <a:lnTo>
                    <a:pt x="1" y="3949"/>
                  </a:lnTo>
                  <a:lnTo>
                    <a:pt x="3885" y="3949"/>
                  </a:lnTo>
                  <a:lnTo>
                    <a:pt x="3885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38"/>
            <p:cNvSpPr/>
            <p:nvPr/>
          </p:nvSpPr>
          <p:spPr>
            <a:xfrm>
              <a:off x="6162325" y="2820075"/>
              <a:ext cx="98725" cy="98725"/>
            </a:xfrm>
            <a:custGeom>
              <a:avLst/>
              <a:gdLst/>
              <a:ahLst/>
              <a:cxnLst/>
              <a:rect l="l" t="t" r="r" b="b"/>
              <a:pathLst>
                <a:path w="3949" h="3949" extrusionOk="0">
                  <a:moveTo>
                    <a:pt x="0" y="0"/>
                  </a:moveTo>
                  <a:lnTo>
                    <a:pt x="0" y="3949"/>
                  </a:lnTo>
                  <a:lnTo>
                    <a:pt x="3948" y="3949"/>
                  </a:lnTo>
                  <a:lnTo>
                    <a:pt x="3948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38"/>
            <p:cNvSpPr/>
            <p:nvPr/>
          </p:nvSpPr>
          <p:spPr>
            <a:xfrm>
              <a:off x="6076350" y="3681400"/>
              <a:ext cx="176750" cy="455375"/>
            </a:xfrm>
            <a:custGeom>
              <a:avLst/>
              <a:gdLst/>
              <a:ahLst/>
              <a:cxnLst/>
              <a:rect l="l" t="t" r="r" b="b"/>
              <a:pathLst>
                <a:path w="7070" h="18215" extrusionOk="0">
                  <a:moveTo>
                    <a:pt x="0" y="0"/>
                  </a:moveTo>
                  <a:cubicBezTo>
                    <a:pt x="0" y="2866"/>
                    <a:pt x="1911" y="4777"/>
                    <a:pt x="3503" y="6305"/>
                  </a:cubicBezTo>
                  <a:cubicBezTo>
                    <a:pt x="4522" y="7324"/>
                    <a:pt x="5413" y="8279"/>
                    <a:pt x="5541" y="9107"/>
                  </a:cubicBezTo>
                  <a:cubicBezTo>
                    <a:pt x="5413" y="9935"/>
                    <a:pt x="4522" y="10890"/>
                    <a:pt x="3503" y="11846"/>
                  </a:cubicBezTo>
                  <a:cubicBezTo>
                    <a:pt x="1911" y="13438"/>
                    <a:pt x="0" y="15348"/>
                    <a:pt x="0" y="18214"/>
                  </a:cubicBezTo>
                  <a:lnTo>
                    <a:pt x="1592" y="18214"/>
                  </a:lnTo>
                  <a:cubicBezTo>
                    <a:pt x="1592" y="16049"/>
                    <a:pt x="3121" y="14520"/>
                    <a:pt x="4585" y="13056"/>
                  </a:cubicBezTo>
                  <a:cubicBezTo>
                    <a:pt x="5859" y="11846"/>
                    <a:pt x="7005" y="10636"/>
                    <a:pt x="7069" y="9235"/>
                  </a:cubicBezTo>
                  <a:lnTo>
                    <a:pt x="7069" y="9107"/>
                  </a:lnTo>
                  <a:lnTo>
                    <a:pt x="7069" y="9044"/>
                  </a:lnTo>
                  <a:cubicBezTo>
                    <a:pt x="7005" y="7579"/>
                    <a:pt x="5859" y="6433"/>
                    <a:pt x="4585" y="5223"/>
                  </a:cubicBezTo>
                  <a:cubicBezTo>
                    <a:pt x="3121" y="3694"/>
                    <a:pt x="1592" y="2166"/>
                    <a:pt x="1592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38"/>
            <p:cNvSpPr/>
            <p:nvPr/>
          </p:nvSpPr>
          <p:spPr>
            <a:xfrm>
              <a:off x="6270575" y="3679800"/>
              <a:ext cx="178350" cy="456975"/>
            </a:xfrm>
            <a:custGeom>
              <a:avLst/>
              <a:gdLst/>
              <a:ahLst/>
              <a:cxnLst/>
              <a:rect l="l" t="t" r="r" b="b"/>
              <a:pathLst>
                <a:path w="7134" h="18279" extrusionOk="0">
                  <a:moveTo>
                    <a:pt x="5541" y="1"/>
                  </a:moveTo>
                  <a:cubicBezTo>
                    <a:pt x="5541" y="2230"/>
                    <a:pt x="4013" y="3758"/>
                    <a:pt x="2484" y="5223"/>
                  </a:cubicBezTo>
                  <a:cubicBezTo>
                    <a:pt x="1274" y="6433"/>
                    <a:pt x="128" y="7643"/>
                    <a:pt x="1" y="9044"/>
                  </a:cubicBezTo>
                  <a:lnTo>
                    <a:pt x="1" y="9171"/>
                  </a:lnTo>
                  <a:lnTo>
                    <a:pt x="1" y="9235"/>
                  </a:lnTo>
                  <a:cubicBezTo>
                    <a:pt x="128" y="10700"/>
                    <a:pt x="1274" y="11846"/>
                    <a:pt x="2484" y="13056"/>
                  </a:cubicBezTo>
                  <a:cubicBezTo>
                    <a:pt x="4013" y="14521"/>
                    <a:pt x="5541" y="16113"/>
                    <a:pt x="5541" y="18278"/>
                  </a:cubicBezTo>
                  <a:lnTo>
                    <a:pt x="7133" y="18278"/>
                  </a:lnTo>
                  <a:cubicBezTo>
                    <a:pt x="7133" y="15412"/>
                    <a:pt x="5159" y="13502"/>
                    <a:pt x="3631" y="11910"/>
                  </a:cubicBezTo>
                  <a:cubicBezTo>
                    <a:pt x="2612" y="10891"/>
                    <a:pt x="1656" y="9935"/>
                    <a:pt x="1593" y="9108"/>
                  </a:cubicBezTo>
                  <a:cubicBezTo>
                    <a:pt x="1656" y="8280"/>
                    <a:pt x="2612" y="7388"/>
                    <a:pt x="3631" y="6369"/>
                  </a:cubicBezTo>
                  <a:cubicBezTo>
                    <a:pt x="5223" y="4777"/>
                    <a:pt x="7133" y="2867"/>
                    <a:pt x="7133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38"/>
            <p:cNvSpPr/>
            <p:nvPr/>
          </p:nvSpPr>
          <p:spPr>
            <a:xfrm>
              <a:off x="6170275" y="3772150"/>
              <a:ext cx="184700" cy="116250"/>
            </a:xfrm>
            <a:custGeom>
              <a:avLst/>
              <a:gdLst/>
              <a:ahLst/>
              <a:cxnLst/>
              <a:rect l="l" t="t" r="r" b="b"/>
              <a:pathLst>
                <a:path w="7388" h="4650" extrusionOk="0">
                  <a:moveTo>
                    <a:pt x="1" y="0"/>
                  </a:moveTo>
                  <a:cubicBezTo>
                    <a:pt x="574" y="637"/>
                    <a:pt x="1274" y="1338"/>
                    <a:pt x="1975" y="1975"/>
                  </a:cubicBezTo>
                  <a:cubicBezTo>
                    <a:pt x="2548" y="2548"/>
                    <a:pt x="3057" y="3248"/>
                    <a:pt x="3439" y="4013"/>
                  </a:cubicBezTo>
                  <a:cubicBezTo>
                    <a:pt x="3567" y="4204"/>
                    <a:pt x="3630" y="4458"/>
                    <a:pt x="3694" y="4649"/>
                  </a:cubicBezTo>
                  <a:cubicBezTo>
                    <a:pt x="3694" y="4586"/>
                    <a:pt x="3758" y="4458"/>
                    <a:pt x="3758" y="4395"/>
                  </a:cubicBezTo>
                  <a:cubicBezTo>
                    <a:pt x="3885" y="4013"/>
                    <a:pt x="4076" y="3694"/>
                    <a:pt x="4267" y="3376"/>
                  </a:cubicBezTo>
                  <a:cubicBezTo>
                    <a:pt x="4713" y="2803"/>
                    <a:pt x="5159" y="2229"/>
                    <a:pt x="5668" y="1720"/>
                  </a:cubicBezTo>
                  <a:cubicBezTo>
                    <a:pt x="6242" y="1147"/>
                    <a:pt x="6878" y="574"/>
                    <a:pt x="7388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38"/>
            <p:cNvSpPr/>
            <p:nvPr/>
          </p:nvSpPr>
          <p:spPr>
            <a:xfrm>
              <a:off x="6132075" y="3928175"/>
              <a:ext cx="261125" cy="208600"/>
            </a:xfrm>
            <a:custGeom>
              <a:avLst/>
              <a:gdLst/>
              <a:ahLst/>
              <a:cxnLst/>
              <a:rect l="l" t="t" r="r" b="b"/>
              <a:pathLst>
                <a:path w="10445" h="8344" extrusionOk="0">
                  <a:moveTo>
                    <a:pt x="5222" y="0"/>
                  </a:moveTo>
                  <a:cubicBezTo>
                    <a:pt x="5222" y="4522"/>
                    <a:pt x="828" y="6496"/>
                    <a:pt x="191" y="6751"/>
                  </a:cubicBezTo>
                  <a:cubicBezTo>
                    <a:pt x="64" y="7260"/>
                    <a:pt x="0" y="7770"/>
                    <a:pt x="0" y="8343"/>
                  </a:cubicBezTo>
                  <a:lnTo>
                    <a:pt x="10444" y="8343"/>
                  </a:lnTo>
                  <a:cubicBezTo>
                    <a:pt x="10444" y="7770"/>
                    <a:pt x="10444" y="7260"/>
                    <a:pt x="10317" y="6751"/>
                  </a:cubicBezTo>
                  <a:cubicBezTo>
                    <a:pt x="10317" y="6751"/>
                    <a:pt x="5222" y="4840"/>
                    <a:pt x="5222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38"/>
            <p:cNvSpPr/>
            <p:nvPr/>
          </p:nvSpPr>
          <p:spPr>
            <a:xfrm>
              <a:off x="6262625" y="39281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38"/>
            <p:cNvSpPr/>
            <p:nvPr/>
          </p:nvSpPr>
          <p:spPr>
            <a:xfrm>
              <a:off x="6036550" y="3628850"/>
              <a:ext cx="447400" cy="39825"/>
            </a:xfrm>
            <a:custGeom>
              <a:avLst/>
              <a:gdLst/>
              <a:ahLst/>
              <a:cxnLst/>
              <a:rect l="l" t="t" r="r" b="b"/>
              <a:pathLst>
                <a:path w="17896" h="1593" extrusionOk="0">
                  <a:moveTo>
                    <a:pt x="0" y="1"/>
                  </a:moveTo>
                  <a:lnTo>
                    <a:pt x="0" y="1593"/>
                  </a:lnTo>
                  <a:lnTo>
                    <a:pt x="17895" y="1593"/>
                  </a:lnTo>
                  <a:lnTo>
                    <a:pt x="17895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38"/>
            <p:cNvSpPr/>
            <p:nvPr/>
          </p:nvSpPr>
          <p:spPr>
            <a:xfrm>
              <a:off x="6036550" y="4149475"/>
              <a:ext cx="447400" cy="39825"/>
            </a:xfrm>
            <a:custGeom>
              <a:avLst/>
              <a:gdLst/>
              <a:ahLst/>
              <a:cxnLst/>
              <a:rect l="l" t="t" r="r" b="b"/>
              <a:pathLst>
                <a:path w="17896" h="1593" extrusionOk="0">
                  <a:moveTo>
                    <a:pt x="0" y="1"/>
                  </a:moveTo>
                  <a:lnTo>
                    <a:pt x="0" y="1593"/>
                  </a:lnTo>
                  <a:lnTo>
                    <a:pt x="17895" y="1593"/>
                  </a:lnTo>
                  <a:lnTo>
                    <a:pt x="17895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38"/>
            <p:cNvSpPr/>
            <p:nvPr/>
          </p:nvSpPr>
          <p:spPr>
            <a:xfrm>
              <a:off x="6163900" y="2121150"/>
              <a:ext cx="122575" cy="176750"/>
            </a:xfrm>
            <a:custGeom>
              <a:avLst/>
              <a:gdLst/>
              <a:ahLst/>
              <a:cxnLst/>
              <a:rect l="l" t="t" r="r" b="b"/>
              <a:pathLst>
                <a:path w="4903" h="7070" extrusionOk="0">
                  <a:moveTo>
                    <a:pt x="2357" y="1274"/>
                  </a:moveTo>
                  <a:cubicBezTo>
                    <a:pt x="2930" y="1274"/>
                    <a:pt x="3312" y="1720"/>
                    <a:pt x="3312" y="2293"/>
                  </a:cubicBezTo>
                  <a:cubicBezTo>
                    <a:pt x="3312" y="2802"/>
                    <a:pt x="2930" y="3312"/>
                    <a:pt x="2357" y="3312"/>
                  </a:cubicBezTo>
                  <a:lnTo>
                    <a:pt x="1593" y="3312"/>
                  </a:lnTo>
                  <a:lnTo>
                    <a:pt x="1593" y="1274"/>
                  </a:lnTo>
                  <a:close/>
                  <a:moveTo>
                    <a:pt x="1" y="0"/>
                  </a:moveTo>
                  <a:lnTo>
                    <a:pt x="1" y="7069"/>
                  </a:lnTo>
                  <a:lnTo>
                    <a:pt x="1593" y="7069"/>
                  </a:lnTo>
                  <a:lnTo>
                    <a:pt x="1593" y="4522"/>
                  </a:lnTo>
                  <a:lnTo>
                    <a:pt x="2675" y="4522"/>
                  </a:lnTo>
                  <a:cubicBezTo>
                    <a:pt x="2710" y="4524"/>
                    <a:pt x="2743" y="4524"/>
                    <a:pt x="2777" y="4524"/>
                  </a:cubicBezTo>
                  <a:cubicBezTo>
                    <a:pt x="3942" y="4524"/>
                    <a:pt x="4903" y="3469"/>
                    <a:pt x="4841" y="2293"/>
                  </a:cubicBezTo>
                  <a:cubicBezTo>
                    <a:pt x="4841" y="1019"/>
                    <a:pt x="3885" y="0"/>
                    <a:pt x="2612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38"/>
            <p:cNvSpPr/>
            <p:nvPr/>
          </p:nvSpPr>
          <p:spPr>
            <a:xfrm>
              <a:off x="6302425" y="2121150"/>
              <a:ext cx="138525" cy="176750"/>
            </a:xfrm>
            <a:custGeom>
              <a:avLst/>
              <a:gdLst/>
              <a:ahLst/>
              <a:cxnLst/>
              <a:rect l="l" t="t" r="r" b="b"/>
              <a:pathLst>
                <a:path w="5541" h="7070" extrusionOk="0">
                  <a:moveTo>
                    <a:pt x="0" y="0"/>
                  </a:moveTo>
                  <a:lnTo>
                    <a:pt x="0" y="7069"/>
                  </a:lnTo>
                  <a:lnTo>
                    <a:pt x="1592" y="7069"/>
                  </a:lnTo>
                  <a:lnTo>
                    <a:pt x="1592" y="4267"/>
                  </a:lnTo>
                  <a:lnTo>
                    <a:pt x="3885" y="4267"/>
                  </a:lnTo>
                  <a:lnTo>
                    <a:pt x="3885" y="7069"/>
                  </a:lnTo>
                  <a:lnTo>
                    <a:pt x="5541" y="7069"/>
                  </a:lnTo>
                  <a:lnTo>
                    <a:pt x="5541" y="0"/>
                  </a:lnTo>
                  <a:lnTo>
                    <a:pt x="3885" y="0"/>
                  </a:lnTo>
                  <a:lnTo>
                    <a:pt x="3885" y="2802"/>
                  </a:lnTo>
                  <a:lnTo>
                    <a:pt x="1592" y="2802"/>
                  </a:lnTo>
                  <a:lnTo>
                    <a:pt x="1592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38"/>
            <p:cNvSpPr/>
            <p:nvPr/>
          </p:nvSpPr>
          <p:spPr>
            <a:xfrm>
              <a:off x="6472775" y="2121150"/>
              <a:ext cx="121025" cy="176750"/>
            </a:xfrm>
            <a:custGeom>
              <a:avLst/>
              <a:gdLst/>
              <a:ahLst/>
              <a:cxnLst/>
              <a:rect l="l" t="t" r="r" b="b"/>
              <a:pathLst>
                <a:path w="4841" h="7070" extrusionOk="0">
                  <a:moveTo>
                    <a:pt x="2357" y="1274"/>
                  </a:moveTo>
                  <a:cubicBezTo>
                    <a:pt x="2930" y="1274"/>
                    <a:pt x="3312" y="1720"/>
                    <a:pt x="3312" y="2293"/>
                  </a:cubicBezTo>
                  <a:cubicBezTo>
                    <a:pt x="3312" y="2802"/>
                    <a:pt x="2930" y="3312"/>
                    <a:pt x="2357" y="3312"/>
                  </a:cubicBezTo>
                  <a:lnTo>
                    <a:pt x="1529" y="3312"/>
                  </a:lnTo>
                  <a:lnTo>
                    <a:pt x="1529" y="1274"/>
                  </a:lnTo>
                  <a:close/>
                  <a:moveTo>
                    <a:pt x="0" y="0"/>
                  </a:moveTo>
                  <a:lnTo>
                    <a:pt x="0" y="7069"/>
                  </a:lnTo>
                  <a:lnTo>
                    <a:pt x="1529" y="7069"/>
                  </a:lnTo>
                  <a:lnTo>
                    <a:pt x="1529" y="4522"/>
                  </a:lnTo>
                  <a:lnTo>
                    <a:pt x="2612" y="4522"/>
                  </a:lnTo>
                  <a:cubicBezTo>
                    <a:pt x="2647" y="4524"/>
                    <a:pt x="2683" y="4524"/>
                    <a:pt x="2718" y="4524"/>
                  </a:cubicBezTo>
                  <a:cubicBezTo>
                    <a:pt x="3938" y="4524"/>
                    <a:pt x="4839" y="3469"/>
                    <a:pt x="4777" y="2293"/>
                  </a:cubicBezTo>
                  <a:cubicBezTo>
                    <a:pt x="4840" y="1083"/>
                    <a:pt x="3822" y="64"/>
                    <a:pt x="2612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38"/>
            <p:cNvSpPr/>
            <p:nvPr/>
          </p:nvSpPr>
          <p:spPr>
            <a:xfrm>
              <a:off x="1688525" y="661175"/>
              <a:ext cx="92350" cy="178350"/>
            </a:xfrm>
            <a:custGeom>
              <a:avLst/>
              <a:gdLst/>
              <a:ahLst/>
              <a:cxnLst/>
              <a:rect l="l" t="t" r="r" b="b"/>
              <a:pathLst>
                <a:path w="3694" h="7134" extrusionOk="0">
                  <a:moveTo>
                    <a:pt x="2102" y="1"/>
                  </a:moveTo>
                  <a:lnTo>
                    <a:pt x="2102" y="4268"/>
                  </a:lnTo>
                  <a:cubicBezTo>
                    <a:pt x="2102" y="5032"/>
                    <a:pt x="2102" y="5669"/>
                    <a:pt x="955" y="5669"/>
                  </a:cubicBezTo>
                  <a:cubicBezTo>
                    <a:pt x="573" y="5669"/>
                    <a:pt x="191" y="5478"/>
                    <a:pt x="0" y="5159"/>
                  </a:cubicBezTo>
                  <a:lnTo>
                    <a:pt x="0" y="7006"/>
                  </a:lnTo>
                  <a:cubicBezTo>
                    <a:pt x="319" y="7134"/>
                    <a:pt x="637" y="7134"/>
                    <a:pt x="955" y="7134"/>
                  </a:cubicBezTo>
                  <a:cubicBezTo>
                    <a:pt x="2675" y="7134"/>
                    <a:pt x="3694" y="6433"/>
                    <a:pt x="3694" y="4395"/>
                  </a:cubicBezTo>
                  <a:lnTo>
                    <a:pt x="3694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38"/>
            <p:cNvSpPr/>
            <p:nvPr/>
          </p:nvSpPr>
          <p:spPr>
            <a:xfrm flipH="1">
              <a:off x="1461393" y="1206602"/>
              <a:ext cx="147728" cy="176750"/>
            </a:xfrm>
            <a:custGeom>
              <a:avLst/>
              <a:gdLst/>
              <a:ahLst/>
              <a:cxnLst/>
              <a:rect l="l" t="t" r="r" b="b"/>
              <a:pathLst>
                <a:path w="5478" h="7070" extrusionOk="0">
                  <a:moveTo>
                    <a:pt x="0" y="1"/>
                  </a:moveTo>
                  <a:lnTo>
                    <a:pt x="0" y="7069"/>
                  </a:lnTo>
                  <a:lnTo>
                    <a:pt x="1529" y="7069"/>
                  </a:lnTo>
                  <a:lnTo>
                    <a:pt x="1529" y="4267"/>
                  </a:lnTo>
                  <a:lnTo>
                    <a:pt x="3821" y="4267"/>
                  </a:lnTo>
                  <a:lnTo>
                    <a:pt x="3821" y="7069"/>
                  </a:lnTo>
                  <a:lnTo>
                    <a:pt x="5477" y="7069"/>
                  </a:lnTo>
                  <a:lnTo>
                    <a:pt x="5477" y="1"/>
                  </a:lnTo>
                  <a:lnTo>
                    <a:pt x="3821" y="1"/>
                  </a:lnTo>
                  <a:lnTo>
                    <a:pt x="3821" y="2866"/>
                  </a:lnTo>
                  <a:lnTo>
                    <a:pt x="1529" y="2866"/>
                  </a:lnTo>
                  <a:lnTo>
                    <a:pt x="1529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38"/>
            <p:cNvSpPr/>
            <p:nvPr/>
          </p:nvSpPr>
          <p:spPr>
            <a:xfrm flipH="1">
              <a:off x="1291396" y="1206602"/>
              <a:ext cx="151153" cy="176750"/>
            </a:xfrm>
            <a:custGeom>
              <a:avLst/>
              <a:gdLst/>
              <a:ahLst/>
              <a:cxnLst/>
              <a:rect l="l" t="t" r="r" b="b"/>
              <a:pathLst>
                <a:path w="5605" h="7070" extrusionOk="0">
                  <a:moveTo>
                    <a:pt x="1" y="1"/>
                  </a:moveTo>
                  <a:lnTo>
                    <a:pt x="1" y="1465"/>
                  </a:lnTo>
                  <a:lnTo>
                    <a:pt x="2038" y="1465"/>
                  </a:lnTo>
                  <a:lnTo>
                    <a:pt x="2038" y="7069"/>
                  </a:lnTo>
                  <a:lnTo>
                    <a:pt x="3567" y="7069"/>
                  </a:lnTo>
                  <a:lnTo>
                    <a:pt x="3567" y="1465"/>
                  </a:lnTo>
                  <a:lnTo>
                    <a:pt x="5605" y="1465"/>
                  </a:lnTo>
                  <a:lnTo>
                    <a:pt x="5605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38"/>
            <p:cNvSpPr/>
            <p:nvPr/>
          </p:nvSpPr>
          <p:spPr>
            <a:xfrm flipH="1">
              <a:off x="1037205" y="1206602"/>
              <a:ext cx="252497" cy="176750"/>
            </a:xfrm>
            <a:custGeom>
              <a:avLst/>
              <a:gdLst/>
              <a:ahLst/>
              <a:cxnLst/>
              <a:rect l="l" t="t" r="r" b="b"/>
              <a:pathLst>
                <a:path w="9363" h="7070" extrusionOk="0">
                  <a:moveTo>
                    <a:pt x="1402" y="1"/>
                  </a:moveTo>
                  <a:lnTo>
                    <a:pt x="0" y="7069"/>
                  </a:lnTo>
                  <a:lnTo>
                    <a:pt x="1720" y="7069"/>
                  </a:lnTo>
                  <a:lnTo>
                    <a:pt x="2548" y="2229"/>
                  </a:lnTo>
                  <a:lnTo>
                    <a:pt x="3949" y="7069"/>
                  </a:lnTo>
                  <a:lnTo>
                    <a:pt x="5477" y="7069"/>
                  </a:lnTo>
                  <a:lnTo>
                    <a:pt x="6815" y="2229"/>
                  </a:lnTo>
                  <a:lnTo>
                    <a:pt x="7643" y="7069"/>
                  </a:lnTo>
                  <a:lnTo>
                    <a:pt x="9362" y="7069"/>
                  </a:lnTo>
                  <a:lnTo>
                    <a:pt x="8025" y="1"/>
                  </a:lnTo>
                  <a:lnTo>
                    <a:pt x="6178" y="1"/>
                  </a:lnTo>
                  <a:lnTo>
                    <a:pt x="4713" y="4968"/>
                  </a:lnTo>
                  <a:lnTo>
                    <a:pt x="3248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38"/>
            <p:cNvSpPr/>
            <p:nvPr/>
          </p:nvSpPr>
          <p:spPr>
            <a:xfrm flipH="1">
              <a:off x="908417" y="1206602"/>
              <a:ext cx="109946" cy="176750"/>
            </a:xfrm>
            <a:custGeom>
              <a:avLst/>
              <a:gdLst/>
              <a:ahLst/>
              <a:cxnLst/>
              <a:rect l="l" t="t" r="r" b="b"/>
              <a:pathLst>
                <a:path w="4077" h="7070" extrusionOk="0">
                  <a:moveTo>
                    <a:pt x="1" y="1"/>
                  </a:moveTo>
                  <a:lnTo>
                    <a:pt x="1" y="7069"/>
                  </a:lnTo>
                  <a:lnTo>
                    <a:pt x="4076" y="7069"/>
                  </a:lnTo>
                  <a:lnTo>
                    <a:pt x="4076" y="5668"/>
                  </a:lnTo>
                  <a:lnTo>
                    <a:pt x="1529" y="5668"/>
                  </a:lnTo>
                  <a:lnTo>
                    <a:pt x="1529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38"/>
            <p:cNvSpPr/>
            <p:nvPr/>
          </p:nvSpPr>
          <p:spPr>
            <a:xfrm>
              <a:off x="2245750" y="4830900"/>
              <a:ext cx="162425" cy="211775"/>
            </a:xfrm>
            <a:custGeom>
              <a:avLst/>
              <a:gdLst/>
              <a:ahLst/>
              <a:cxnLst/>
              <a:rect l="l" t="t" r="r" b="b"/>
              <a:pathLst>
                <a:path w="6497" h="8471" extrusionOk="0">
                  <a:moveTo>
                    <a:pt x="6496" y="0"/>
                  </a:moveTo>
                  <a:lnTo>
                    <a:pt x="0" y="3057"/>
                  </a:lnTo>
                  <a:lnTo>
                    <a:pt x="0" y="5413"/>
                  </a:lnTo>
                  <a:lnTo>
                    <a:pt x="6496" y="8470"/>
                  </a:lnTo>
                  <a:lnTo>
                    <a:pt x="6496" y="6560"/>
                  </a:lnTo>
                  <a:lnTo>
                    <a:pt x="1402" y="4267"/>
                  </a:lnTo>
                  <a:lnTo>
                    <a:pt x="6496" y="1911"/>
                  </a:lnTo>
                  <a:lnTo>
                    <a:pt x="649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38"/>
            <p:cNvSpPr/>
            <p:nvPr/>
          </p:nvSpPr>
          <p:spPr>
            <a:xfrm>
              <a:off x="2433625" y="4727400"/>
              <a:ext cx="207000" cy="380550"/>
            </a:xfrm>
            <a:custGeom>
              <a:avLst/>
              <a:gdLst/>
              <a:ahLst/>
              <a:cxnLst/>
              <a:rect l="l" t="t" r="r" b="b"/>
              <a:pathLst>
                <a:path w="8280" h="15222" extrusionOk="0">
                  <a:moveTo>
                    <a:pt x="6114" y="1"/>
                  </a:moveTo>
                  <a:lnTo>
                    <a:pt x="0" y="15221"/>
                  </a:lnTo>
                  <a:lnTo>
                    <a:pt x="2165" y="15221"/>
                  </a:lnTo>
                  <a:lnTo>
                    <a:pt x="827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38"/>
            <p:cNvSpPr/>
            <p:nvPr/>
          </p:nvSpPr>
          <p:spPr>
            <a:xfrm>
              <a:off x="2661300" y="4830900"/>
              <a:ext cx="164000" cy="211775"/>
            </a:xfrm>
            <a:custGeom>
              <a:avLst/>
              <a:gdLst/>
              <a:ahLst/>
              <a:cxnLst/>
              <a:rect l="l" t="t" r="r" b="b"/>
              <a:pathLst>
                <a:path w="6560" h="8471" extrusionOk="0">
                  <a:moveTo>
                    <a:pt x="0" y="0"/>
                  </a:moveTo>
                  <a:lnTo>
                    <a:pt x="0" y="1911"/>
                  </a:lnTo>
                  <a:lnTo>
                    <a:pt x="5095" y="4267"/>
                  </a:lnTo>
                  <a:lnTo>
                    <a:pt x="0" y="6560"/>
                  </a:lnTo>
                  <a:lnTo>
                    <a:pt x="0" y="8470"/>
                  </a:lnTo>
                  <a:lnTo>
                    <a:pt x="6559" y="5413"/>
                  </a:lnTo>
                  <a:lnTo>
                    <a:pt x="6559" y="30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25"/>
          <p:cNvSpPr/>
          <p:nvPr/>
        </p:nvSpPr>
        <p:spPr>
          <a:xfrm rot="-3173578">
            <a:off x="2948502" y="636938"/>
            <a:ext cx="755592" cy="874209"/>
          </a:xfrm>
          <a:custGeom>
            <a:avLst/>
            <a:gdLst/>
            <a:ahLst/>
            <a:cxnLst/>
            <a:rect l="l" t="t" r="r" b="b"/>
            <a:pathLst>
              <a:path w="23601" h="27306" fill="none" extrusionOk="0">
                <a:moveTo>
                  <a:pt x="7583" y="1747"/>
                </a:moveTo>
                <a:cubicBezTo>
                  <a:pt x="16316" y="0"/>
                  <a:pt x="23600" y="8392"/>
                  <a:pt x="20704" y="16784"/>
                </a:cubicBezTo>
                <a:cubicBezTo>
                  <a:pt x="17807" y="25218"/>
                  <a:pt x="6859" y="27306"/>
                  <a:pt x="1108" y="20533"/>
                </a:cubicBezTo>
                <a:cubicBezTo>
                  <a:pt x="682" y="20064"/>
                  <a:pt x="299" y="19553"/>
                  <a:pt x="1" y="18999"/>
                </a:cubicBezTo>
              </a:path>
            </a:pathLst>
          </a:custGeom>
          <a:solidFill>
            <a:srgbClr val="48FFD5"/>
          </a:solidFill>
          <a:ln w="13850" cap="rnd" cmpd="sng">
            <a:solidFill>
              <a:srgbClr val="48FFD5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74" name="Google Shape;374;p25"/>
          <p:cNvSpPr/>
          <p:nvPr/>
        </p:nvSpPr>
        <p:spPr>
          <a:xfrm>
            <a:off x="5784719" y="3707004"/>
            <a:ext cx="1373867" cy="1113719"/>
          </a:xfrm>
          <a:custGeom>
            <a:avLst/>
            <a:gdLst/>
            <a:ahLst/>
            <a:cxnLst/>
            <a:rect l="l" t="t" r="r" b="b"/>
            <a:pathLst>
              <a:path w="25645" h="20789" fill="none" extrusionOk="0">
                <a:moveTo>
                  <a:pt x="23472" y="5709"/>
                </a:moveTo>
                <a:cubicBezTo>
                  <a:pt x="25645" y="13547"/>
                  <a:pt x="18488" y="20789"/>
                  <a:pt x="10608" y="18744"/>
                </a:cubicBezTo>
                <a:cubicBezTo>
                  <a:pt x="2684" y="16657"/>
                  <a:pt x="1" y="6859"/>
                  <a:pt x="5752" y="1066"/>
                </a:cubicBezTo>
                <a:cubicBezTo>
                  <a:pt x="6092" y="683"/>
                  <a:pt x="6518" y="299"/>
                  <a:pt x="6944" y="1"/>
                </a:cubicBezTo>
              </a:path>
            </a:pathLst>
          </a:custGeom>
          <a:solidFill>
            <a:srgbClr val="48FFD5"/>
          </a:solidFill>
          <a:ln w="13850" cap="rnd" cmpd="sng">
            <a:solidFill>
              <a:srgbClr val="1EFFC1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25"/>
          <p:cNvSpPr/>
          <p:nvPr/>
        </p:nvSpPr>
        <p:spPr>
          <a:xfrm>
            <a:off x="-2" y="2933780"/>
            <a:ext cx="2563026" cy="2560152"/>
          </a:xfrm>
          <a:custGeom>
            <a:avLst/>
            <a:gdLst/>
            <a:ahLst/>
            <a:cxnLst/>
            <a:rect l="l" t="t" r="r" b="b"/>
            <a:pathLst>
              <a:path w="39235" h="39191" fill="none" extrusionOk="0">
                <a:moveTo>
                  <a:pt x="37487" y="27817"/>
                </a:moveTo>
                <a:lnTo>
                  <a:pt x="39234" y="20661"/>
                </a:lnTo>
                <a:lnTo>
                  <a:pt x="34719" y="19511"/>
                </a:lnTo>
                <a:cubicBezTo>
                  <a:pt x="34676" y="18062"/>
                  <a:pt x="34420" y="16614"/>
                  <a:pt x="33952" y="15251"/>
                </a:cubicBezTo>
                <a:lnTo>
                  <a:pt x="38041" y="12780"/>
                </a:lnTo>
                <a:lnTo>
                  <a:pt x="34250" y="6475"/>
                </a:lnTo>
                <a:lnTo>
                  <a:pt x="30075" y="8989"/>
                </a:lnTo>
                <a:cubicBezTo>
                  <a:pt x="29053" y="8009"/>
                  <a:pt x="27903" y="7157"/>
                  <a:pt x="26668" y="6475"/>
                </a:cubicBezTo>
                <a:lnTo>
                  <a:pt x="27860" y="1747"/>
                </a:lnTo>
                <a:lnTo>
                  <a:pt x="20704" y="1"/>
                </a:lnTo>
                <a:lnTo>
                  <a:pt x="19554" y="4601"/>
                </a:lnTo>
                <a:cubicBezTo>
                  <a:pt x="18105" y="4601"/>
                  <a:pt x="16657" y="4772"/>
                  <a:pt x="15294" y="5155"/>
                </a:cubicBezTo>
                <a:lnTo>
                  <a:pt x="12866" y="1108"/>
                </a:lnTo>
                <a:lnTo>
                  <a:pt x="6518" y="4942"/>
                </a:lnTo>
                <a:lnTo>
                  <a:pt x="8819" y="8776"/>
                </a:lnTo>
                <a:cubicBezTo>
                  <a:pt x="7711" y="9841"/>
                  <a:pt x="6774" y="11033"/>
                  <a:pt x="6007" y="12354"/>
                </a:cubicBezTo>
                <a:lnTo>
                  <a:pt x="1790" y="11289"/>
                </a:lnTo>
                <a:lnTo>
                  <a:pt x="1" y="18531"/>
                </a:lnTo>
                <a:lnTo>
                  <a:pt x="3963" y="19511"/>
                </a:lnTo>
                <a:cubicBezTo>
                  <a:pt x="3920" y="21129"/>
                  <a:pt x="4133" y="22748"/>
                  <a:pt x="4602" y="24282"/>
                </a:cubicBezTo>
                <a:lnTo>
                  <a:pt x="1194" y="26326"/>
                </a:lnTo>
                <a:lnTo>
                  <a:pt x="4985" y="32673"/>
                </a:lnTo>
                <a:lnTo>
                  <a:pt x="8308" y="30671"/>
                </a:lnTo>
                <a:cubicBezTo>
                  <a:pt x="9458" y="31907"/>
                  <a:pt x="10821" y="32886"/>
                  <a:pt x="12312" y="33653"/>
                </a:cubicBezTo>
                <a:lnTo>
                  <a:pt x="11375" y="37402"/>
                </a:lnTo>
                <a:lnTo>
                  <a:pt x="18574" y="39191"/>
                </a:lnTo>
                <a:lnTo>
                  <a:pt x="19511" y="35357"/>
                </a:lnTo>
                <a:cubicBezTo>
                  <a:pt x="21130" y="35357"/>
                  <a:pt x="22748" y="35059"/>
                  <a:pt x="24325" y="34548"/>
                </a:cubicBezTo>
                <a:lnTo>
                  <a:pt x="26412" y="37998"/>
                </a:lnTo>
                <a:lnTo>
                  <a:pt x="32716" y="34164"/>
                </a:lnTo>
                <a:lnTo>
                  <a:pt x="30544" y="30543"/>
                </a:lnTo>
                <a:cubicBezTo>
                  <a:pt x="31609" y="29393"/>
                  <a:pt x="32503" y="28115"/>
                  <a:pt x="33185" y="26710"/>
                </a:cubicBezTo>
                <a:close/>
                <a:moveTo>
                  <a:pt x="26242" y="23430"/>
                </a:moveTo>
                <a:cubicBezTo>
                  <a:pt x="25986" y="23898"/>
                  <a:pt x="25688" y="24367"/>
                  <a:pt x="25347" y="24793"/>
                </a:cubicBezTo>
                <a:cubicBezTo>
                  <a:pt x="22961" y="27902"/>
                  <a:pt x="18574" y="28627"/>
                  <a:pt x="15294" y="26497"/>
                </a:cubicBezTo>
                <a:cubicBezTo>
                  <a:pt x="14953" y="26284"/>
                  <a:pt x="14612" y="26028"/>
                  <a:pt x="14271" y="25730"/>
                </a:cubicBezTo>
                <a:cubicBezTo>
                  <a:pt x="12993" y="24622"/>
                  <a:pt x="12141" y="23131"/>
                  <a:pt x="11843" y="21470"/>
                </a:cubicBezTo>
                <a:cubicBezTo>
                  <a:pt x="11715" y="21001"/>
                  <a:pt x="11673" y="20490"/>
                  <a:pt x="11673" y="20022"/>
                </a:cubicBezTo>
                <a:cubicBezTo>
                  <a:pt x="11673" y="19383"/>
                  <a:pt x="11758" y="18744"/>
                  <a:pt x="11886" y="18147"/>
                </a:cubicBezTo>
                <a:cubicBezTo>
                  <a:pt x="13036" y="13249"/>
                  <a:pt x="18574" y="10778"/>
                  <a:pt x="23004" y="13249"/>
                </a:cubicBezTo>
                <a:cubicBezTo>
                  <a:pt x="23600" y="13589"/>
                  <a:pt x="24197" y="14015"/>
                  <a:pt x="24708" y="14484"/>
                </a:cubicBezTo>
                <a:cubicBezTo>
                  <a:pt x="26625" y="16401"/>
                  <a:pt x="27434" y="19212"/>
                  <a:pt x="26838" y="21853"/>
                </a:cubicBezTo>
                <a:cubicBezTo>
                  <a:pt x="26710" y="22407"/>
                  <a:pt x="26497" y="22918"/>
                  <a:pt x="26242" y="23430"/>
                </a:cubicBezTo>
                <a:close/>
              </a:path>
            </a:pathLst>
          </a:custGeom>
          <a:solidFill>
            <a:srgbClr val="48FFD5"/>
          </a:solidFill>
          <a:ln w="26625" cap="flat" cmpd="sng">
            <a:solidFill>
              <a:srgbClr val="1EFFC1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76" name="Google Shape;376;p25"/>
          <p:cNvSpPr/>
          <p:nvPr/>
        </p:nvSpPr>
        <p:spPr>
          <a:xfrm>
            <a:off x="6101912" y="3732129"/>
            <a:ext cx="837606" cy="839856"/>
          </a:xfrm>
          <a:custGeom>
            <a:avLst/>
            <a:gdLst/>
            <a:ahLst/>
            <a:cxnLst/>
            <a:rect l="l" t="t" r="r" b="b"/>
            <a:pathLst>
              <a:path w="15635" h="15677" extrusionOk="0">
                <a:moveTo>
                  <a:pt x="7626" y="4942"/>
                </a:moveTo>
                <a:cubicBezTo>
                  <a:pt x="7882" y="4942"/>
                  <a:pt x="8137" y="4942"/>
                  <a:pt x="8393" y="5027"/>
                </a:cubicBezTo>
                <a:cubicBezTo>
                  <a:pt x="8648" y="5070"/>
                  <a:pt x="8861" y="5155"/>
                  <a:pt x="9032" y="5240"/>
                </a:cubicBezTo>
                <a:cubicBezTo>
                  <a:pt x="9287" y="5368"/>
                  <a:pt x="9500" y="5496"/>
                  <a:pt x="9671" y="5666"/>
                </a:cubicBezTo>
                <a:cubicBezTo>
                  <a:pt x="9884" y="5879"/>
                  <a:pt x="10097" y="6092"/>
                  <a:pt x="10225" y="6305"/>
                </a:cubicBezTo>
                <a:cubicBezTo>
                  <a:pt x="10523" y="6731"/>
                  <a:pt x="10693" y="7157"/>
                  <a:pt x="10736" y="7668"/>
                </a:cubicBezTo>
                <a:cubicBezTo>
                  <a:pt x="10778" y="7924"/>
                  <a:pt x="10778" y="8179"/>
                  <a:pt x="10736" y="8478"/>
                </a:cubicBezTo>
                <a:cubicBezTo>
                  <a:pt x="10693" y="8776"/>
                  <a:pt x="10608" y="9074"/>
                  <a:pt x="10480" y="9372"/>
                </a:cubicBezTo>
                <a:cubicBezTo>
                  <a:pt x="10352" y="9585"/>
                  <a:pt x="10225" y="9756"/>
                  <a:pt x="10097" y="9926"/>
                </a:cubicBezTo>
                <a:cubicBezTo>
                  <a:pt x="9926" y="10096"/>
                  <a:pt x="9799" y="10267"/>
                  <a:pt x="9628" y="10394"/>
                </a:cubicBezTo>
                <a:cubicBezTo>
                  <a:pt x="9117" y="10820"/>
                  <a:pt x="8521" y="11033"/>
                  <a:pt x="7882" y="11076"/>
                </a:cubicBezTo>
                <a:lnTo>
                  <a:pt x="7370" y="11076"/>
                </a:lnTo>
                <a:cubicBezTo>
                  <a:pt x="6689" y="11033"/>
                  <a:pt x="6007" y="10735"/>
                  <a:pt x="5539" y="10224"/>
                </a:cubicBezTo>
                <a:cubicBezTo>
                  <a:pt x="5411" y="10096"/>
                  <a:pt x="5326" y="9969"/>
                  <a:pt x="5198" y="9841"/>
                </a:cubicBezTo>
                <a:cubicBezTo>
                  <a:pt x="4815" y="9287"/>
                  <a:pt x="4602" y="8605"/>
                  <a:pt x="4602" y="7924"/>
                </a:cubicBezTo>
                <a:cubicBezTo>
                  <a:pt x="4602" y="7753"/>
                  <a:pt x="4644" y="7540"/>
                  <a:pt x="4687" y="7370"/>
                </a:cubicBezTo>
                <a:cubicBezTo>
                  <a:pt x="4729" y="7114"/>
                  <a:pt x="4815" y="6901"/>
                  <a:pt x="4942" y="6646"/>
                </a:cubicBezTo>
                <a:cubicBezTo>
                  <a:pt x="5070" y="6348"/>
                  <a:pt x="5283" y="6049"/>
                  <a:pt x="5581" y="5794"/>
                </a:cubicBezTo>
                <a:cubicBezTo>
                  <a:pt x="5709" y="5623"/>
                  <a:pt x="5880" y="5496"/>
                  <a:pt x="6093" y="5368"/>
                </a:cubicBezTo>
                <a:cubicBezTo>
                  <a:pt x="6561" y="5112"/>
                  <a:pt x="7072" y="4942"/>
                  <a:pt x="7626" y="4942"/>
                </a:cubicBezTo>
                <a:close/>
                <a:moveTo>
                  <a:pt x="6731" y="1"/>
                </a:moveTo>
                <a:lnTo>
                  <a:pt x="3920" y="938"/>
                </a:lnTo>
                <a:lnTo>
                  <a:pt x="4474" y="2684"/>
                </a:lnTo>
                <a:cubicBezTo>
                  <a:pt x="3963" y="2982"/>
                  <a:pt x="3494" y="3366"/>
                  <a:pt x="3068" y="3834"/>
                </a:cubicBezTo>
                <a:lnTo>
                  <a:pt x="1534" y="3068"/>
                </a:lnTo>
                <a:lnTo>
                  <a:pt x="214" y="5709"/>
                </a:lnTo>
                <a:lnTo>
                  <a:pt x="1662" y="6433"/>
                </a:lnTo>
                <a:cubicBezTo>
                  <a:pt x="1534" y="7072"/>
                  <a:pt x="1449" y="7753"/>
                  <a:pt x="1492" y="8392"/>
                </a:cubicBezTo>
                <a:lnTo>
                  <a:pt x="1" y="8904"/>
                </a:lnTo>
                <a:lnTo>
                  <a:pt x="938" y="11758"/>
                </a:lnTo>
                <a:lnTo>
                  <a:pt x="2429" y="11246"/>
                </a:lnTo>
                <a:cubicBezTo>
                  <a:pt x="2770" y="11800"/>
                  <a:pt x="3196" y="12311"/>
                  <a:pt x="3750" y="12737"/>
                </a:cubicBezTo>
                <a:lnTo>
                  <a:pt x="3068" y="14143"/>
                </a:lnTo>
                <a:lnTo>
                  <a:pt x="5709" y="15464"/>
                </a:lnTo>
                <a:lnTo>
                  <a:pt x="6433" y="14015"/>
                </a:lnTo>
                <a:cubicBezTo>
                  <a:pt x="6859" y="14129"/>
                  <a:pt x="7285" y="14167"/>
                  <a:pt x="7724" y="14167"/>
                </a:cubicBezTo>
                <a:cubicBezTo>
                  <a:pt x="7943" y="14167"/>
                  <a:pt x="8166" y="14157"/>
                  <a:pt x="8393" y="14143"/>
                </a:cubicBezTo>
                <a:lnTo>
                  <a:pt x="8904" y="15677"/>
                </a:lnTo>
                <a:lnTo>
                  <a:pt x="11715" y="14697"/>
                </a:lnTo>
                <a:lnTo>
                  <a:pt x="11204" y="13121"/>
                </a:lnTo>
                <a:cubicBezTo>
                  <a:pt x="11715" y="12737"/>
                  <a:pt x="12184" y="12311"/>
                  <a:pt x="12567" y="11843"/>
                </a:cubicBezTo>
                <a:lnTo>
                  <a:pt x="14101" y="12610"/>
                </a:lnTo>
                <a:lnTo>
                  <a:pt x="15422" y="9926"/>
                </a:lnTo>
                <a:lnTo>
                  <a:pt x="13760" y="9117"/>
                </a:lnTo>
                <a:cubicBezTo>
                  <a:pt x="13845" y="8520"/>
                  <a:pt x="13888" y="7966"/>
                  <a:pt x="13845" y="7370"/>
                </a:cubicBezTo>
                <a:lnTo>
                  <a:pt x="15635" y="6774"/>
                </a:lnTo>
                <a:lnTo>
                  <a:pt x="14697" y="3920"/>
                </a:lnTo>
                <a:lnTo>
                  <a:pt x="12866" y="4559"/>
                </a:lnTo>
                <a:cubicBezTo>
                  <a:pt x="12525" y="4090"/>
                  <a:pt x="12141" y="3664"/>
                  <a:pt x="11715" y="3323"/>
                </a:cubicBezTo>
                <a:lnTo>
                  <a:pt x="12610" y="1534"/>
                </a:lnTo>
                <a:lnTo>
                  <a:pt x="9926" y="214"/>
                </a:lnTo>
                <a:lnTo>
                  <a:pt x="9074" y="1960"/>
                </a:lnTo>
                <a:cubicBezTo>
                  <a:pt x="8521" y="1832"/>
                  <a:pt x="7924" y="1790"/>
                  <a:pt x="7370" y="1790"/>
                </a:cubicBezTo>
                <a:lnTo>
                  <a:pt x="673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" name="Google Shape;377;p25"/>
          <p:cNvSpPr/>
          <p:nvPr/>
        </p:nvSpPr>
        <p:spPr>
          <a:xfrm rot="-3173578">
            <a:off x="3032075" y="862878"/>
            <a:ext cx="501903" cy="500527"/>
          </a:xfrm>
          <a:custGeom>
            <a:avLst/>
            <a:gdLst/>
            <a:ahLst/>
            <a:cxnLst/>
            <a:rect l="l" t="t" r="r" b="b"/>
            <a:pathLst>
              <a:path w="15677" h="15634" extrusionOk="0">
                <a:moveTo>
                  <a:pt x="7625" y="4899"/>
                </a:moveTo>
                <a:cubicBezTo>
                  <a:pt x="7924" y="4899"/>
                  <a:pt x="8179" y="4942"/>
                  <a:pt x="8435" y="4984"/>
                </a:cubicBezTo>
                <a:cubicBezTo>
                  <a:pt x="8648" y="5070"/>
                  <a:pt x="8861" y="5112"/>
                  <a:pt x="9074" y="5240"/>
                </a:cubicBezTo>
                <a:cubicBezTo>
                  <a:pt x="9287" y="5325"/>
                  <a:pt x="9500" y="5496"/>
                  <a:pt x="9713" y="5666"/>
                </a:cubicBezTo>
                <a:cubicBezTo>
                  <a:pt x="10309" y="6177"/>
                  <a:pt x="10650" y="6859"/>
                  <a:pt x="10778" y="7625"/>
                </a:cubicBezTo>
                <a:cubicBezTo>
                  <a:pt x="10778" y="7881"/>
                  <a:pt x="10778" y="8179"/>
                  <a:pt x="10778" y="8435"/>
                </a:cubicBezTo>
                <a:cubicBezTo>
                  <a:pt x="10735" y="8776"/>
                  <a:pt x="10650" y="9074"/>
                  <a:pt x="10480" y="9372"/>
                </a:cubicBezTo>
                <a:cubicBezTo>
                  <a:pt x="10394" y="9542"/>
                  <a:pt x="10267" y="9713"/>
                  <a:pt x="10139" y="9883"/>
                </a:cubicBezTo>
                <a:lnTo>
                  <a:pt x="10096" y="9926"/>
                </a:lnTo>
                <a:cubicBezTo>
                  <a:pt x="9968" y="10096"/>
                  <a:pt x="9798" y="10224"/>
                  <a:pt x="9628" y="10394"/>
                </a:cubicBezTo>
                <a:cubicBezTo>
                  <a:pt x="9159" y="10778"/>
                  <a:pt x="8520" y="11033"/>
                  <a:pt x="7924" y="11076"/>
                </a:cubicBezTo>
                <a:lnTo>
                  <a:pt x="7370" y="11076"/>
                </a:lnTo>
                <a:cubicBezTo>
                  <a:pt x="7029" y="11033"/>
                  <a:pt x="6688" y="10906"/>
                  <a:pt x="6348" y="10778"/>
                </a:cubicBezTo>
                <a:cubicBezTo>
                  <a:pt x="6049" y="10607"/>
                  <a:pt x="5794" y="10437"/>
                  <a:pt x="5581" y="10181"/>
                </a:cubicBezTo>
                <a:cubicBezTo>
                  <a:pt x="5453" y="10096"/>
                  <a:pt x="5325" y="9968"/>
                  <a:pt x="5240" y="9798"/>
                </a:cubicBezTo>
                <a:cubicBezTo>
                  <a:pt x="4814" y="9287"/>
                  <a:pt x="4601" y="8605"/>
                  <a:pt x="4644" y="7924"/>
                </a:cubicBezTo>
                <a:cubicBezTo>
                  <a:pt x="4644" y="7711"/>
                  <a:pt x="4644" y="7540"/>
                  <a:pt x="4686" y="7370"/>
                </a:cubicBezTo>
                <a:cubicBezTo>
                  <a:pt x="4771" y="7114"/>
                  <a:pt x="4857" y="6859"/>
                  <a:pt x="4942" y="6646"/>
                </a:cubicBezTo>
                <a:cubicBezTo>
                  <a:pt x="5112" y="6305"/>
                  <a:pt x="5325" y="6007"/>
                  <a:pt x="5581" y="5751"/>
                </a:cubicBezTo>
                <a:cubicBezTo>
                  <a:pt x="5751" y="5623"/>
                  <a:pt x="5922" y="5453"/>
                  <a:pt x="6135" y="5325"/>
                </a:cubicBezTo>
                <a:cubicBezTo>
                  <a:pt x="6560" y="5070"/>
                  <a:pt x="7114" y="4942"/>
                  <a:pt x="7625" y="4899"/>
                </a:cubicBezTo>
                <a:close/>
                <a:moveTo>
                  <a:pt x="6731" y="0"/>
                </a:moveTo>
                <a:lnTo>
                  <a:pt x="3919" y="938"/>
                </a:lnTo>
                <a:lnTo>
                  <a:pt x="4516" y="2641"/>
                </a:lnTo>
                <a:cubicBezTo>
                  <a:pt x="4005" y="2982"/>
                  <a:pt x="3493" y="3366"/>
                  <a:pt x="3110" y="3834"/>
                </a:cubicBezTo>
                <a:lnTo>
                  <a:pt x="1534" y="3067"/>
                </a:lnTo>
                <a:lnTo>
                  <a:pt x="213" y="5709"/>
                </a:lnTo>
                <a:lnTo>
                  <a:pt x="1704" y="6433"/>
                </a:lnTo>
                <a:cubicBezTo>
                  <a:pt x="1534" y="7072"/>
                  <a:pt x="1491" y="7711"/>
                  <a:pt x="1534" y="8392"/>
                </a:cubicBezTo>
                <a:lnTo>
                  <a:pt x="0" y="8903"/>
                </a:lnTo>
                <a:lnTo>
                  <a:pt x="980" y="11715"/>
                </a:lnTo>
                <a:lnTo>
                  <a:pt x="2428" y="11246"/>
                </a:lnTo>
                <a:cubicBezTo>
                  <a:pt x="2769" y="11800"/>
                  <a:pt x="3238" y="12311"/>
                  <a:pt x="3749" y="12737"/>
                </a:cubicBezTo>
                <a:lnTo>
                  <a:pt x="3067" y="14100"/>
                </a:lnTo>
                <a:lnTo>
                  <a:pt x="5709" y="15421"/>
                </a:lnTo>
                <a:lnTo>
                  <a:pt x="6433" y="14015"/>
                </a:lnTo>
                <a:cubicBezTo>
                  <a:pt x="6845" y="14098"/>
                  <a:pt x="7258" y="14145"/>
                  <a:pt x="7682" y="14145"/>
                </a:cubicBezTo>
                <a:cubicBezTo>
                  <a:pt x="7915" y="14145"/>
                  <a:pt x="8151" y="14131"/>
                  <a:pt x="8392" y="14100"/>
                </a:cubicBezTo>
                <a:lnTo>
                  <a:pt x="8903" y="15634"/>
                </a:lnTo>
                <a:lnTo>
                  <a:pt x="11758" y="14697"/>
                </a:lnTo>
                <a:lnTo>
                  <a:pt x="11204" y="13078"/>
                </a:lnTo>
                <a:cubicBezTo>
                  <a:pt x="11715" y="12737"/>
                  <a:pt x="12183" y="12311"/>
                  <a:pt x="12567" y="11800"/>
                </a:cubicBezTo>
                <a:lnTo>
                  <a:pt x="14143" y="12567"/>
                </a:lnTo>
                <a:lnTo>
                  <a:pt x="15464" y="9926"/>
                </a:lnTo>
                <a:lnTo>
                  <a:pt x="13760" y="9074"/>
                </a:lnTo>
                <a:cubicBezTo>
                  <a:pt x="13887" y="8520"/>
                  <a:pt x="13887" y="7924"/>
                  <a:pt x="13845" y="7327"/>
                </a:cubicBezTo>
                <a:lnTo>
                  <a:pt x="15677" y="6731"/>
                </a:lnTo>
                <a:lnTo>
                  <a:pt x="14697" y="3919"/>
                </a:lnTo>
                <a:lnTo>
                  <a:pt x="12865" y="4558"/>
                </a:lnTo>
                <a:cubicBezTo>
                  <a:pt x="12524" y="4090"/>
                  <a:pt x="12183" y="3664"/>
                  <a:pt x="11758" y="3280"/>
                </a:cubicBezTo>
                <a:lnTo>
                  <a:pt x="12609" y="1534"/>
                </a:lnTo>
                <a:lnTo>
                  <a:pt x="9926" y="213"/>
                </a:lnTo>
                <a:lnTo>
                  <a:pt x="9074" y="1917"/>
                </a:lnTo>
                <a:cubicBezTo>
                  <a:pt x="8658" y="1821"/>
                  <a:pt x="8219" y="1774"/>
                  <a:pt x="7792" y="1774"/>
                </a:cubicBezTo>
                <a:cubicBezTo>
                  <a:pt x="7649" y="1774"/>
                  <a:pt x="7508" y="1779"/>
                  <a:pt x="7370" y="1789"/>
                </a:cubicBezTo>
                <a:lnTo>
                  <a:pt x="6731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78" name="Google Shape;378;p25"/>
          <p:cNvSpPr/>
          <p:nvPr/>
        </p:nvSpPr>
        <p:spPr>
          <a:xfrm>
            <a:off x="6406139" y="804152"/>
            <a:ext cx="267858" cy="59329"/>
          </a:xfrm>
          <a:custGeom>
            <a:avLst/>
            <a:gdLst/>
            <a:ahLst/>
            <a:cxnLst/>
            <a:rect l="l" t="t" r="r" b="b"/>
            <a:pathLst>
              <a:path w="5964" h="1321" extrusionOk="0">
                <a:moveTo>
                  <a:pt x="0" y="0"/>
                </a:moveTo>
                <a:lnTo>
                  <a:pt x="0" y="1321"/>
                </a:lnTo>
                <a:lnTo>
                  <a:pt x="5964" y="1321"/>
                </a:lnTo>
                <a:lnTo>
                  <a:pt x="596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79" name="Google Shape;379;p25"/>
          <p:cNvSpPr/>
          <p:nvPr/>
        </p:nvSpPr>
        <p:spPr>
          <a:xfrm>
            <a:off x="6828947" y="804152"/>
            <a:ext cx="1568883" cy="59329"/>
          </a:xfrm>
          <a:custGeom>
            <a:avLst/>
            <a:gdLst/>
            <a:ahLst/>
            <a:cxnLst/>
            <a:rect l="l" t="t" r="r" b="b"/>
            <a:pathLst>
              <a:path w="34932" h="1321" extrusionOk="0">
                <a:moveTo>
                  <a:pt x="0" y="0"/>
                </a:moveTo>
                <a:lnTo>
                  <a:pt x="0" y="1321"/>
                </a:lnTo>
                <a:lnTo>
                  <a:pt x="34931" y="1321"/>
                </a:lnTo>
                <a:lnTo>
                  <a:pt x="34931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0" name="Google Shape;380;p25"/>
          <p:cNvSpPr/>
          <p:nvPr/>
        </p:nvSpPr>
        <p:spPr>
          <a:xfrm>
            <a:off x="6406139" y="983982"/>
            <a:ext cx="267858" cy="61261"/>
          </a:xfrm>
          <a:custGeom>
            <a:avLst/>
            <a:gdLst/>
            <a:ahLst/>
            <a:cxnLst/>
            <a:rect l="l" t="t" r="r" b="b"/>
            <a:pathLst>
              <a:path w="5964" h="1364" extrusionOk="0">
                <a:moveTo>
                  <a:pt x="0" y="0"/>
                </a:moveTo>
                <a:lnTo>
                  <a:pt x="0" y="1364"/>
                </a:lnTo>
                <a:lnTo>
                  <a:pt x="5964" y="1364"/>
                </a:lnTo>
                <a:lnTo>
                  <a:pt x="5964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1" name="Google Shape;381;p25"/>
          <p:cNvSpPr/>
          <p:nvPr/>
        </p:nvSpPr>
        <p:spPr>
          <a:xfrm>
            <a:off x="6828947" y="983982"/>
            <a:ext cx="1568883" cy="61261"/>
          </a:xfrm>
          <a:custGeom>
            <a:avLst/>
            <a:gdLst/>
            <a:ahLst/>
            <a:cxnLst/>
            <a:rect l="l" t="t" r="r" b="b"/>
            <a:pathLst>
              <a:path w="34932" h="1364" extrusionOk="0">
                <a:moveTo>
                  <a:pt x="0" y="0"/>
                </a:moveTo>
                <a:lnTo>
                  <a:pt x="0" y="1364"/>
                </a:lnTo>
                <a:lnTo>
                  <a:pt x="34931" y="1364"/>
                </a:lnTo>
                <a:lnTo>
                  <a:pt x="3493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2" name="Google Shape;382;p25"/>
          <p:cNvSpPr/>
          <p:nvPr/>
        </p:nvSpPr>
        <p:spPr>
          <a:xfrm>
            <a:off x="6406139" y="1165742"/>
            <a:ext cx="267858" cy="59329"/>
          </a:xfrm>
          <a:custGeom>
            <a:avLst/>
            <a:gdLst/>
            <a:ahLst/>
            <a:cxnLst/>
            <a:rect l="l" t="t" r="r" b="b"/>
            <a:pathLst>
              <a:path w="5964" h="1321" extrusionOk="0">
                <a:moveTo>
                  <a:pt x="0" y="0"/>
                </a:moveTo>
                <a:lnTo>
                  <a:pt x="0" y="1321"/>
                </a:lnTo>
                <a:lnTo>
                  <a:pt x="5964" y="1321"/>
                </a:lnTo>
                <a:lnTo>
                  <a:pt x="5964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3" name="Google Shape;383;p25"/>
          <p:cNvSpPr/>
          <p:nvPr/>
        </p:nvSpPr>
        <p:spPr>
          <a:xfrm>
            <a:off x="6828947" y="1165742"/>
            <a:ext cx="991084" cy="59329"/>
          </a:xfrm>
          <a:custGeom>
            <a:avLst/>
            <a:gdLst/>
            <a:ahLst/>
            <a:cxnLst/>
            <a:rect l="l" t="t" r="r" b="b"/>
            <a:pathLst>
              <a:path w="22067" h="1321" extrusionOk="0">
                <a:moveTo>
                  <a:pt x="0" y="0"/>
                </a:moveTo>
                <a:lnTo>
                  <a:pt x="0" y="1321"/>
                </a:lnTo>
                <a:lnTo>
                  <a:pt x="22066" y="1321"/>
                </a:lnTo>
                <a:lnTo>
                  <a:pt x="22066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4" name="Google Shape;384;p25"/>
          <p:cNvSpPr/>
          <p:nvPr/>
        </p:nvSpPr>
        <p:spPr>
          <a:xfrm>
            <a:off x="6406139" y="1347503"/>
            <a:ext cx="267858" cy="59329"/>
          </a:xfrm>
          <a:custGeom>
            <a:avLst/>
            <a:gdLst/>
            <a:ahLst/>
            <a:cxnLst/>
            <a:rect l="l" t="t" r="r" b="b"/>
            <a:pathLst>
              <a:path w="5964" h="1321" extrusionOk="0">
                <a:moveTo>
                  <a:pt x="0" y="0"/>
                </a:moveTo>
                <a:lnTo>
                  <a:pt x="0" y="1321"/>
                </a:lnTo>
                <a:lnTo>
                  <a:pt x="5964" y="1321"/>
                </a:lnTo>
                <a:lnTo>
                  <a:pt x="5964" y="0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5" name="Google Shape;385;p25"/>
          <p:cNvSpPr/>
          <p:nvPr/>
        </p:nvSpPr>
        <p:spPr>
          <a:xfrm>
            <a:off x="6828947" y="1347503"/>
            <a:ext cx="991084" cy="59329"/>
          </a:xfrm>
          <a:custGeom>
            <a:avLst/>
            <a:gdLst/>
            <a:ahLst/>
            <a:cxnLst/>
            <a:rect l="l" t="t" r="r" b="b"/>
            <a:pathLst>
              <a:path w="22067" h="1321" extrusionOk="0">
                <a:moveTo>
                  <a:pt x="0" y="0"/>
                </a:moveTo>
                <a:lnTo>
                  <a:pt x="0" y="1321"/>
                </a:lnTo>
                <a:lnTo>
                  <a:pt x="22066" y="1321"/>
                </a:lnTo>
                <a:lnTo>
                  <a:pt x="22066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6" name="Google Shape;386;p25"/>
          <p:cNvSpPr/>
          <p:nvPr/>
        </p:nvSpPr>
        <p:spPr>
          <a:xfrm>
            <a:off x="6101900" y="869185"/>
            <a:ext cx="141654" cy="552963"/>
          </a:xfrm>
          <a:custGeom>
            <a:avLst/>
            <a:gdLst/>
            <a:ahLst/>
            <a:cxnLst/>
            <a:rect l="l" t="t" r="r" b="b"/>
            <a:pathLst>
              <a:path w="3154" h="12312" fill="none" extrusionOk="0">
                <a:moveTo>
                  <a:pt x="3153" y="12311"/>
                </a:moveTo>
                <a:lnTo>
                  <a:pt x="1" y="12311"/>
                </a:lnTo>
                <a:lnTo>
                  <a:pt x="1" y="0"/>
                </a:lnTo>
                <a:lnTo>
                  <a:pt x="3068" y="0"/>
                </a:lnTo>
              </a:path>
            </a:pathLst>
          </a:custGeom>
          <a:solidFill>
            <a:srgbClr val="48FFD5"/>
          </a:solidFill>
          <a:ln w="13850" cap="flat" cmpd="sng">
            <a:solidFill>
              <a:srgbClr val="48FFD5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7" name="Google Shape;387;p25"/>
          <p:cNvSpPr/>
          <p:nvPr/>
        </p:nvSpPr>
        <p:spPr>
          <a:xfrm>
            <a:off x="523596" y="911573"/>
            <a:ext cx="1335660" cy="80014"/>
          </a:xfrm>
          <a:custGeom>
            <a:avLst/>
            <a:gdLst/>
            <a:ahLst/>
            <a:cxnLst/>
            <a:rect l="l" t="t" r="r" b="b"/>
            <a:pathLst>
              <a:path w="22067" h="1322" extrusionOk="0">
                <a:moveTo>
                  <a:pt x="0" y="1"/>
                </a:moveTo>
                <a:lnTo>
                  <a:pt x="0" y="1321"/>
                </a:lnTo>
                <a:lnTo>
                  <a:pt x="22066" y="1321"/>
                </a:lnTo>
                <a:lnTo>
                  <a:pt x="2206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8" name="Google Shape;388;p25"/>
          <p:cNvSpPr/>
          <p:nvPr/>
        </p:nvSpPr>
        <p:spPr>
          <a:xfrm>
            <a:off x="523596" y="1153907"/>
            <a:ext cx="1335660" cy="82617"/>
          </a:xfrm>
          <a:custGeom>
            <a:avLst/>
            <a:gdLst/>
            <a:ahLst/>
            <a:cxnLst/>
            <a:rect l="l" t="t" r="r" b="b"/>
            <a:pathLst>
              <a:path w="22067" h="1365" extrusionOk="0">
                <a:moveTo>
                  <a:pt x="0" y="1"/>
                </a:moveTo>
                <a:lnTo>
                  <a:pt x="0" y="1364"/>
                </a:lnTo>
                <a:lnTo>
                  <a:pt x="22066" y="1364"/>
                </a:lnTo>
                <a:lnTo>
                  <a:pt x="22066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9" name="Google Shape;389;p25"/>
          <p:cNvSpPr/>
          <p:nvPr/>
        </p:nvSpPr>
        <p:spPr>
          <a:xfrm>
            <a:off x="6580967" y="2995135"/>
            <a:ext cx="1929800" cy="381875"/>
          </a:xfrm>
          <a:custGeom>
            <a:avLst/>
            <a:gdLst/>
            <a:ahLst/>
            <a:cxnLst/>
            <a:rect l="l" t="t" r="r" b="b"/>
            <a:pathLst>
              <a:path w="60278" h="11928" fill="none" extrusionOk="0">
                <a:moveTo>
                  <a:pt x="0" y="0"/>
                </a:moveTo>
                <a:lnTo>
                  <a:pt x="60277" y="0"/>
                </a:lnTo>
                <a:lnTo>
                  <a:pt x="60277" y="11928"/>
                </a:lnTo>
                <a:lnTo>
                  <a:pt x="0" y="11928"/>
                </a:lnTo>
                <a:close/>
              </a:path>
            </a:pathLst>
          </a:custGeom>
          <a:solidFill>
            <a:srgbClr val="1EFFC1"/>
          </a:solidFill>
          <a:ln w="13850" cap="flat" cmpd="sng">
            <a:solidFill>
              <a:srgbClr val="48FFD5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25"/>
          <p:cNvSpPr txBox="1">
            <a:spLocks noGrp="1"/>
          </p:cNvSpPr>
          <p:nvPr>
            <p:ph type="subTitle" idx="1"/>
          </p:nvPr>
        </p:nvSpPr>
        <p:spPr>
          <a:xfrm>
            <a:off x="2441663" y="2209720"/>
            <a:ext cx="4119557" cy="100399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pt-BR" sz="3000" b="1" dirty="0"/>
              <a:t>CONTEXTUALIZAÇÃO</a:t>
            </a:r>
            <a:endParaRPr sz="3000" b="1" dirty="0"/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82D6EF9C-CBE6-4DC3-86D4-22C0A67FD6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7071" y="112542"/>
            <a:ext cx="444093" cy="444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3676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D7F5C547-E1B7-4B64-84F0-511CF084E4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7071" y="92663"/>
            <a:ext cx="444093" cy="444093"/>
          </a:xfrm>
          <a:prstGeom prst="rect">
            <a:avLst/>
          </a:prstGeom>
        </p:spPr>
      </p:pic>
      <p:cxnSp>
        <p:nvCxnSpPr>
          <p:cNvPr id="10" name="Google Shape;260;p22">
            <a:extLst>
              <a:ext uri="{FF2B5EF4-FFF2-40B4-BE49-F238E27FC236}">
                <a16:creationId xmlns:a16="http://schemas.microsoft.com/office/drawing/2014/main" id="{9920515D-3061-498D-B469-40C24C06D742}"/>
              </a:ext>
            </a:extLst>
          </p:cNvPr>
          <p:cNvCxnSpPr/>
          <p:nvPr/>
        </p:nvCxnSpPr>
        <p:spPr>
          <a:xfrm>
            <a:off x="4969825" y="2283850"/>
            <a:ext cx="4448400" cy="0"/>
          </a:xfrm>
          <a:prstGeom prst="straightConnector1">
            <a:avLst/>
          </a:prstGeom>
          <a:noFill/>
          <a:ln w="9525" cap="flat" cmpd="sng">
            <a:solidFill>
              <a:srgbClr val="48FFD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D25F71DE-4779-4048-AF71-17FA9861DDBD}"/>
              </a:ext>
            </a:extLst>
          </p:cNvPr>
          <p:cNvSpPr txBox="1"/>
          <p:nvPr/>
        </p:nvSpPr>
        <p:spPr>
          <a:xfrm>
            <a:off x="437321" y="536756"/>
            <a:ext cx="3561524" cy="1015663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Quantos de vocês já ficaram 10, 15 ou até 30min apenas procurando uma vaga?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269E47AF-31CF-4EC0-B92D-C1DE0C99F84A}"/>
              </a:ext>
            </a:extLst>
          </p:cNvPr>
          <p:cNvSpPr txBox="1"/>
          <p:nvPr/>
        </p:nvSpPr>
        <p:spPr>
          <a:xfrm>
            <a:off x="301739" y="2105185"/>
            <a:ext cx="4270261" cy="1323439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Você já pensou que com uma boa gestão e monitoramento de vagas é possível maximizar o número de clientes?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57F355ED-A659-48BD-B005-253C2E23A914}"/>
              </a:ext>
            </a:extLst>
          </p:cNvPr>
          <p:cNvSpPr txBox="1"/>
          <p:nvPr/>
        </p:nvSpPr>
        <p:spPr>
          <a:xfrm>
            <a:off x="896440" y="3911545"/>
            <a:ext cx="4073385" cy="1015663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Existe organização nos estacionamentos em datas comemorativas?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D9A2E4ED-FFED-4C13-B7BF-1024B4FD91B0}"/>
              </a:ext>
            </a:extLst>
          </p:cNvPr>
          <p:cNvSpPr txBox="1"/>
          <p:nvPr/>
        </p:nvSpPr>
        <p:spPr>
          <a:xfrm>
            <a:off x="4784032" y="754929"/>
            <a:ext cx="4104861" cy="1323439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O quanto maximizaria o lucro dos estacionamentos se houvesse um software para monitoramento das vagas?</a:t>
            </a:r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05191844-D364-49DA-87AF-3FDB0F039502}"/>
              </a:ext>
            </a:extLst>
          </p:cNvPr>
          <p:cNvSpPr/>
          <p:nvPr/>
        </p:nvSpPr>
        <p:spPr>
          <a:xfrm>
            <a:off x="5890467" y="2571750"/>
            <a:ext cx="2607116" cy="1632183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796FCA8D-BBF1-4CEF-B8AD-CF8883018C12}"/>
              </a:ext>
            </a:extLst>
          </p:cNvPr>
          <p:cNvSpPr txBox="1"/>
          <p:nvPr/>
        </p:nvSpPr>
        <p:spPr>
          <a:xfrm>
            <a:off x="5705061" y="2884014"/>
            <a:ext cx="28520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800" b="1" dirty="0">
                <a:latin typeface="+mn-lt"/>
                <a:ea typeface="Roboto Light" panose="020B0604020202020204" charset="0"/>
              </a:rPr>
              <a:t>PROPRIETÁRIO</a:t>
            </a:r>
          </a:p>
          <a:p>
            <a:pPr algn="ctr"/>
            <a:r>
              <a:rPr lang="pt-BR" sz="1800" b="1" dirty="0">
                <a:latin typeface="+mn-lt"/>
                <a:ea typeface="Roboto Light" panose="020B0604020202020204" charset="0"/>
              </a:rPr>
              <a:t> DO</a:t>
            </a:r>
          </a:p>
          <a:p>
            <a:pPr algn="ctr"/>
            <a:r>
              <a:rPr lang="pt-BR" sz="1800" b="1" dirty="0">
                <a:latin typeface="+mn-lt"/>
                <a:ea typeface="Roboto Light" panose="020B0604020202020204" charset="0"/>
              </a:rPr>
              <a:t> ESTACIONAMENTO</a:t>
            </a:r>
          </a:p>
        </p:txBody>
      </p:sp>
    </p:spTree>
    <p:extLst>
      <p:ext uri="{BB962C8B-B14F-4D97-AF65-F5344CB8AC3E}">
        <p14:creationId xmlns:p14="http://schemas.microsoft.com/office/powerpoint/2010/main" val="12453697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7" grpId="0" animBg="1"/>
      <p:bldP spid="18" grpId="0" animBg="1"/>
      <p:bldP spid="1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p35"/>
          <p:cNvSpPr txBox="1">
            <a:spLocks noGrp="1"/>
          </p:cNvSpPr>
          <p:nvPr>
            <p:ph type="ctrTitle"/>
          </p:nvPr>
        </p:nvSpPr>
        <p:spPr>
          <a:xfrm>
            <a:off x="258517" y="308171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MOBILIDADE URBANA</a:t>
            </a:r>
            <a:endParaRPr dirty="0"/>
          </a:p>
        </p:txBody>
      </p:sp>
      <p:cxnSp>
        <p:nvCxnSpPr>
          <p:cNvPr id="1057" name="Google Shape;1057;p35"/>
          <p:cNvCxnSpPr/>
          <p:nvPr/>
        </p:nvCxnSpPr>
        <p:spPr>
          <a:xfrm>
            <a:off x="311700" y="914771"/>
            <a:ext cx="8520600" cy="0"/>
          </a:xfrm>
          <a:prstGeom prst="straightConnector1">
            <a:avLst/>
          </a:prstGeom>
          <a:noFill/>
          <a:ln w="9525" cap="flat" cmpd="sng">
            <a:solidFill>
              <a:srgbClr val="48FFD5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3" name="Imagem 52">
            <a:extLst>
              <a:ext uri="{FF2B5EF4-FFF2-40B4-BE49-F238E27FC236}">
                <a16:creationId xmlns:a16="http://schemas.microsoft.com/office/drawing/2014/main" id="{AFC8E1EB-C355-4AA4-9247-3F8F89A5DA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7071" y="92663"/>
            <a:ext cx="444093" cy="444093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2D83F0B1-7653-4B01-9EAC-F6A30EE936AB}"/>
              </a:ext>
            </a:extLst>
          </p:cNvPr>
          <p:cNvSpPr/>
          <p:nvPr/>
        </p:nvSpPr>
        <p:spPr>
          <a:xfrm>
            <a:off x="311699" y="1906609"/>
            <a:ext cx="3695884" cy="1323439"/>
          </a:xfrm>
          <a:prstGeom prst="rect">
            <a:avLst/>
          </a:prstGeom>
          <a:ln>
            <a:solidFill>
              <a:schemeClr val="accent5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pt-BR" sz="2000" dirty="0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  <a:cs typeface="Times New Roman" panose="02020603050405020304" pitchFamily="18" charset="0"/>
              </a:rPr>
              <a:t>    Motoristas passam, em média, 10 a 20 minutos procurando um bom local para deixar o carro.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AB6C3197-476E-49F6-91BB-AAEE3E9E4025}"/>
              </a:ext>
            </a:extLst>
          </p:cNvPr>
          <p:cNvSpPr/>
          <p:nvPr/>
        </p:nvSpPr>
        <p:spPr>
          <a:xfrm>
            <a:off x="311699" y="3799831"/>
            <a:ext cx="5869569" cy="1015663"/>
          </a:xfrm>
          <a:prstGeom prst="rect">
            <a:avLst/>
          </a:prstGeom>
          <a:ln>
            <a:solidFill>
              <a:schemeClr val="accent5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pt-BR" sz="2000" dirty="0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  <a:cs typeface="Times New Roman" panose="02020603050405020304" pitchFamily="18" charset="0"/>
              </a:rPr>
              <a:t>     Uma pesquisa da EY Consultoria mostra que existe lugar para apenas 384 mil carros dos 509 mil que circulam na capital paulista.</a:t>
            </a:r>
          </a:p>
        </p:txBody>
      </p:sp>
      <p:pic>
        <p:nvPicPr>
          <p:cNvPr id="47" name="Picture 2" descr="Imagem relacionada">
            <a:extLst>
              <a:ext uri="{FF2B5EF4-FFF2-40B4-BE49-F238E27FC236}">
                <a16:creationId xmlns:a16="http://schemas.microsoft.com/office/drawing/2014/main" id="{49741411-AF42-4C72-9A3F-AB94D998D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7359" y="1680282"/>
            <a:ext cx="3374249" cy="178293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26"/>
          <p:cNvSpPr/>
          <p:nvPr/>
        </p:nvSpPr>
        <p:spPr>
          <a:xfrm>
            <a:off x="285743" y="3647865"/>
            <a:ext cx="4639151" cy="637479"/>
          </a:xfrm>
          <a:prstGeom prst="homePlate">
            <a:avLst>
              <a:gd name="adj" fmla="val 50000"/>
            </a:avLst>
          </a:pr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99" name="Google Shape;399;p26"/>
          <p:cNvSpPr txBox="1">
            <a:spLocks noGrp="1"/>
          </p:cNvSpPr>
          <p:nvPr>
            <p:ph type="ctrTitle" idx="4"/>
          </p:nvPr>
        </p:nvSpPr>
        <p:spPr>
          <a:xfrm>
            <a:off x="285743" y="301293"/>
            <a:ext cx="7833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SOLUÇÃO</a:t>
            </a:r>
            <a:endParaRPr dirty="0">
              <a:solidFill>
                <a:srgbClr val="FFFFFF"/>
              </a:solidFill>
            </a:endParaRPr>
          </a:p>
        </p:txBody>
      </p:sp>
      <p:cxnSp>
        <p:nvCxnSpPr>
          <p:cNvPr id="403" name="Google Shape;403;p26"/>
          <p:cNvCxnSpPr/>
          <p:nvPr/>
        </p:nvCxnSpPr>
        <p:spPr>
          <a:xfrm>
            <a:off x="0" y="811659"/>
            <a:ext cx="3340500" cy="0"/>
          </a:xfrm>
          <a:prstGeom prst="straightConnector1">
            <a:avLst/>
          </a:prstGeom>
          <a:noFill/>
          <a:ln w="9525" cap="flat" cmpd="sng">
            <a:solidFill>
              <a:srgbClr val="48FFD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15" name="Google Shape;415;p26"/>
          <p:cNvSpPr/>
          <p:nvPr/>
        </p:nvSpPr>
        <p:spPr>
          <a:xfrm>
            <a:off x="5833631" y="2548768"/>
            <a:ext cx="2505679" cy="1593012"/>
          </a:xfrm>
          <a:custGeom>
            <a:avLst/>
            <a:gdLst/>
            <a:ahLst/>
            <a:cxnLst/>
            <a:rect l="l" t="t" r="r" b="b"/>
            <a:pathLst>
              <a:path w="176649" h="114110" extrusionOk="0">
                <a:moveTo>
                  <a:pt x="5275" y="0"/>
                </a:moveTo>
                <a:cubicBezTo>
                  <a:pt x="2345" y="0"/>
                  <a:pt x="1" y="2344"/>
                  <a:pt x="1" y="5274"/>
                </a:cubicBezTo>
                <a:lnTo>
                  <a:pt x="1" y="108835"/>
                </a:lnTo>
                <a:cubicBezTo>
                  <a:pt x="1" y="111766"/>
                  <a:pt x="2345" y="114110"/>
                  <a:pt x="5275" y="114110"/>
                </a:cubicBezTo>
                <a:lnTo>
                  <a:pt x="171374" y="114110"/>
                </a:lnTo>
                <a:cubicBezTo>
                  <a:pt x="174304" y="114110"/>
                  <a:pt x="176648" y="111766"/>
                  <a:pt x="176648" y="108835"/>
                </a:cubicBezTo>
                <a:lnTo>
                  <a:pt x="176648" y="5274"/>
                </a:lnTo>
                <a:cubicBezTo>
                  <a:pt x="176648" y="2344"/>
                  <a:pt x="174304" y="0"/>
                  <a:pt x="171374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26"/>
          <p:cNvSpPr/>
          <p:nvPr/>
        </p:nvSpPr>
        <p:spPr>
          <a:xfrm>
            <a:off x="5987556" y="2652024"/>
            <a:ext cx="2208814" cy="1423972"/>
          </a:xfrm>
          <a:custGeom>
            <a:avLst/>
            <a:gdLst/>
            <a:ahLst/>
            <a:cxnLst/>
            <a:rect l="l" t="t" r="r" b="b"/>
            <a:pathLst>
              <a:path w="159737" h="96697" extrusionOk="0">
                <a:moveTo>
                  <a:pt x="0" y="1"/>
                </a:moveTo>
                <a:lnTo>
                  <a:pt x="0" y="96697"/>
                </a:lnTo>
                <a:lnTo>
                  <a:pt x="159737" y="96697"/>
                </a:lnTo>
                <a:lnTo>
                  <a:pt x="159737" y="1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91A51"/>
              </a:solidFill>
            </a:endParaRPr>
          </a:p>
        </p:txBody>
      </p:sp>
      <p:sp>
        <p:nvSpPr>
          <p:cNvPr id="417" name="Google Shape;417;p26"/>
          <p:cNvSpPr/>
          <p:nvPr/>
        </p:nvSpPr>
        <p:spPr>
          <a:xfrm>
            <a:off x="5667886" y="4151215"/>
            <a:ext cx="3163178" cy="83900"/>
          </a:xfrm>
          <a:custGeom>
            <a:avLst/>
            <a:gdLst/>
            <a:ahLst/>
            <a:cxnLst/>
            <a:rect l="l" t="t" r="r" b="b"/>
            <a:pathLst>
              <a:path w="208378" h="5527" extrusionOk="0">
                <a:moveTo>
                  <a:pt x="0" y="1"/>
                </a:moveTo>
                <a:lnTo>
                  <a:pt x="0" y="5526"/>
                </a:lnTo>
                <a:lnTo>
                  <a:pt x="208377" y="5526"/>
                </a:lnTo>
                <a:lnTo>
                  <a:pt x="208377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430" name="Google Shape;430;p26"/>
          <p:cNvSpPr/>
          <p:nvPr/>
        </p:nvSpPr>
        <p:spPr>
          <a:xfrm>
            <a:off x="6668745" y="3215322"/>
            <a:ext cx="728230" cy="623427"/>
          </a:xfrm>
          <a:custGeom>
            <a:avLst/>
            <a:gdLst/>
            <a:ahLst/>
            <a:cxnLst/>
            <a:rect l="l" t="t" r="r" b="b"/>
            <a:pathLst>
              <a:path w="47973" h="41069" extrusionOk="0">
                <a:moveTo>
                  <a:pt x="20698" y="2821"/>
                </a:moveTo>
                <a:cubicBezTo>
                  <a:pt x="25039" y="2821"/>
                  <a:pt x="29467" y="4434"/>
                  <a:pt x="33070" y="8037"/>
                </a:cubicBezTo>
                <a:cubicBezTo>
                  <a:pt x="44121" y="19172"/>
                  <a:pt x="36251" y="38176"/>
                  <a:pt x="20512" y="38176"/>
                </a:cubicBezTo>
                <a:cubicBezTo>
                  <a:pt x="10801" y="38176"/>
                  <a:pt x="2931" y="30223"/>
                  <a:pt x="2931" y="20512"/>
                </a:cubicBezTo>
                <a:cubicBezTo>
                  <a:pt x="2931" y="9866"/>
                  <a:pt x="11625" y="2821"/>
                  <a:pt x="20698" y="2821"/>
                </a:cubicBezTo>
                <a:close/>
                <a:moveTo>
                  <a:pt x="20512" y="0"/>
                </a:moveTo>
                <a:cubicBezTo>
                  <a:pt x="9210" y="0"/>
                  <a:pt x="1" y="9126"/>
                  <a:pt x="1" y="20512"/>
                </a:cubicBezTo>
                <a:cubicBezTo>
                  <a:pt x="1" y="32859"/>
                  <a:pt x="10118" y="41068"/>
                  <a:pt x="20681" y="41068"/>
                </a:cubicBezTo>
                <a:cubicBezTo>
                  <a:pt x="25730" y="41068"/>
                  <a:pt x="30882" y="39192"/>
                  <a:pt x="35079" y="34995"/>
                </a:cubicBezTo>
                <a:cubicBezTo>
                  <a:pt x="47972" y="22102"/>
                  <a:pt x="38847" y="0"/>
                  <a:pt x="20512" y="0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E2A47"/>
              </a:solidFill>
            </a:endParaRPr>
          </a:p>
        </p:txBody>
      </p:sp>
      <p:sp>
        <p:nvSpPr>
          <p:cNvPr id="431" name="Google Shape;431;p26"/>
          <p:cNvSpPr/>
          <p:nvPr/>
        </p:nvSpPr>
        <p:spPr>
          <a:xfrm>
            <a:off x="6905128" y="3364010"/>
            <a:ext cx="186835" cy="328040"/>
          </a:xfrm>
          <a:custGeom>
            <a:avLst/>
            <a:gdLst/>
            <a:ahLst/>
            <a:cxnLst/>
            <a:rect l="l" t="t" r="r" b="b"/>
            <a:pathLst>
              <a:path w="12308" h="21610" extrusionOk="0">
                <a:moveTo>
                  <a:pt x="1508" y="0"/>
                </a:moveTo>
                <a:cubicBezTo>
                  <a:pt x="671" y="0"/>
                  <a:pt x="1" y="670"/>
                  <a:pt x="1" y="1507"/>
                </a:cubicBezTo>
                <a:lnTo>
                  <a:pt x="84" y="1507"/>
                </a:lnTo>
                <a:lnTo>
                  <a:pt x="84" y="20177"/>
                </a:lnTo>
                <a:cubicBezTo>
                  <a:pt x="28" y="21028"/>
                  <a:pt x="740" y="21610"/>
                  <a:pt x="1492" y="21610"/>
                </a:cubicBezTo>
                <a:cubicBezTo>
                  <a:pt x="1849" y="21610"/>
                  <a:pt x="2216" y="21478"/>
                  <a:pt x="2512" y="21181"/>
                </a:cubicBezTo>
                <a:lnTo>
                  <a:pt x="11889" y="11889"/>
                </a:lnTo>
                <a:cubicBezTo>
                  <a:pt x="12140" y="11554"/>
                  <a:pt x="12307" y="11219"/>
                  <a:pt x="12307" y="10800"/>
                </a:cubicBezTo>
                <a:cubicBezTo>
                  <a:pt x="12307" y="10465"/>
                  <a:pt x="12140" y="10047"/>
                  <a:pt x="11889" y="9796"/>
                </a:cubicBezTo>
                <a:lnTo>
                  <a:pt x="2512" y="419"/>
                </a:lnTo>
                <a:cubicBezTo>
                  <a:pt x="2261" y="168"/>
                  <a:pt x="1843" y="0"/>
                  <a:pt x="1508" y="0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E2A47"/>
              </a:solidFill>
            </a:endParaRPr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D40510E6-4068-44BF-AEB8-B700D95418E7}"/>
              </a:ext>
            </a:extLst>
          </p:cNvPr>
          <p:cNvSpPr>
            <a:spLocks noGrp="1"/>
          </p:cNvSpPr>
          <p:nvPr>
            <p:ph type="ctrTitle" idx="2"/>
          </p:nvPr>
        </p:nvSpPr>
        <p:spPr>
          <a:xfrm>
            <a:off x="804689" y="3778195"/>
            <a:ext cx="3439320" cy="414970"/>
          </a:xfrm>
        </p:spPr>
        <p:txBody>
          <a:bodyPr/>
          <a:lstStyle/>
          <a:p>
            <a:pPr algn="ctr"/>
            <a:r>
              <a:rPr lang="pt-BR" sz="1800" b="1" dirty="0">
                <a:solidFill>
                  <a:schemeClr val="tx1"/>
                </a:solidFill>
                <a:latin typeface="Roboto Light" panose="020B0604020202020204" charset="0"/>
                <a:ea typeface="Roboto Light" panose="020B0604020202020204" charset="0"/>
              </a:rPr>
              <a:t>Autonomia no estacionamento</a:t>
            </a:r>
            <a:endParaRPr lang="pt-BR" sz="1050" b="1" dirty="0">
              <a:solidFill>
                <a:schemeClr val="tx1"/>
              </a:solidFill>
              <a:latin typeface="Roboto Light" panose="020B0604020202020204" charset="0"/>
              <a:ea typeface="Roboto Light" panose="020B0604020202020204" charset="0"/>
            </a:endParaRPr>
          </a:p>
        </p:txBody>
      </p:sp>
      <p:pic>
        <p:nvPicPr>
          <p:cNvPr id="33" name="Imagem 32">
            <a:extLst>
              <a:ext uri="{FF2B5EF4-FFF2-40B4-BE49-F238E27FC236}">
                <a16:creationId xmlns:a16="http://schemas.microsoft.com/office/drawing/2014/main" id="{F4C2BDAA-8E74-47E4-835F-AAFA54E944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7071" y="112542"/>
            <a:ext cx="444093" cy="444093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2D06511A-5BAD-46DD-80C1-63F563EDF4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0384" y="3026292"/>
            <a:ext cx="2024282" cy="894381"/>
          </a:xfrm>
          <a:prstGeom prst="rect">
            <a:avLst/>
          </a:prstGeom>
        </p:spPr>
      </p:pic>
      <p:sp>
        <p:nvSpPr>
          <p:cNvPr id="26" name="Google Shape;396;p26">
            <a:extLst>
              <a:ext uri="{FF2B5EF4-FFF2-40B4-BE49-F238E27FC236}">
                <a16:creationId xmlns:a16="http://schemas.microsoft.com/office/drawing/2014/main" id="{19626E5A-8802-433A-8E12-A0B9DAD4478C}"/>
              </a:ext>
            </a:extLst>
          </p:cNvPr>
          <p:cNvSpPr/>
          <p:nvPr/>
        </p:nvSpPr>
        <p:spPr>
          <a:xfrm>
            <a:off x="924802" y="2548768"/>
            <a:ext cx="4650617" cy="637500"/>
          </a:xfrm>
          <a:prstGeom prst="homePlate">
            <a:avLst>
              <a:gd name="adj" fmla="val 50000"/>
            </a:avLst>
          </a:pr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1" name="Google Shape;396;p26">
            <a:extLst>
              <a:ext uri="{FF2B5EF4-FFF2-40B4-BE49-F238E27FC236}">
                <a16:creationId xmlns:a16="http://schemas.microsoft.com/office/drawing/2014/main" id="{7E4F521A-40EF-45BC-B03D-2EF447B6E330}"/>
              </a:ext>
            </a:extLst>
          </p:cNvPr>
          <p:cNvSpPr/>
          <p:nvPr/>
        </p:nvSpPr>
        <p:spPr>
          <a:xfrm>
            <a:off x="1706505" y="1310544"/>
            <a:ext cx="5326355" cy="800525"/>
          </a:xfrm>
          <a:prstGeom prst="homePlate">
            <a:avLst>
              <a:gd name="adj" fmla="val 50000"/>
            </a:avLst>
          </a:pr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rgbClr val="48FFD5"/>
              </a:solidFill>
            </a:endParaRP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4BE09C51-41FD-4A3F-A4D2-AF481195FD75}"/>
              </a:ext>
            </a:extLst>
          </p:cNvPr>
          <p:cNvSpPr/>
          <p:nvPr/>
        </p:nvSpPr>
        <p:spPr>
          <a:xfrm>
            <a:off x="1986059" y="1398327"/>
            <a:ext cx="504680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tabLst>
                <a:tab pos="540385" algn="l"/>
              </a:tabLst>
            </a:pPr>
            <a:r>
              <a:rPr lang="pt-BR" sz="1800" b="1" dirty="0">
                <a:solidFill>
                  <a:schemeClr val="tx1"/>
                </a:solidFill>
                <a:latin typeface="Roboto Light" panose="020B0604020202020204" charset="0"/>
                <a:ea typeface="Roboto Light" panose="020B0604020202020204" charset="0"/>
                <a:cs typeface="Times New Roman" panose="02020603050405020304" pitchFamily="18" charset="0"/>
              </a:rPr>
              <a:t>Proporcionar planos e estratégias para impulsionar os lucros dos estacionamentos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8A113E48-DCEC-4C30-93FD-B6219158DCB7}"/>
              </a:ext>
            </a:extLst>
          </p:cNvPr>
          <p:cNvSpPr/>
          <p:nvPr/>
        </p:nvSpPr>
        <p:spPr>
          <a:xfrm>
            <a:off x="1109334" y="2656960"/>
            <a:ext cx="41472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800" b="1" dirty="0">
                <a:solidFill>
                  <a:schemeClr val="tx1"/>
                </a:solidFill>
                <a:latin typeface="Roboto Light" panose="020B0604020202020204" charset="0"/>
                <a:ea typeface="Roboto Light" panose="020B0604020202020204" charset="0"/>
                <a:cs typeface="Times New Roman" panose="02020603050405020304" pitchFamily="18" charset="0"/>
              </a:rPr>
              <a:t>Redução dos custos com funcionários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2"/>
          <p:cNvSpPr txBox="1">
            <a:spLocks noGrp="1"/>
          </p:cNvSpPr>
          <p:nvPr>
            <p:ph type="ctrTitle"/>
          </p:nvPr>
        </p:nvSpPr>
        <p:spPr>
          <a:xfrm>
            <a:off x="4978387" y="425142"/>
            <a:ext cx="3852100" cy="60035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 dirty="0"/>
              <a:t>HIGH LEVEL DESIGN</a:t>
            </a:r>
            <a:endParaRPr sz="3000" dirty="0"/>
          </a:p>
        </p:txBody>
      </p:sp>
      <p:cxnSp>
        <p:nvCxnSpPr>
          <p:cNvPr id="260" name="Google Shape;260;p22"/>
          <p:cNvCxnSpPr/>
          <p:nvPr/>
        </p:nvCxnSpPr>
        <p:spPr>
          <a:xfrm>
            <a:off x="4884765" y="1103635"/>
            <a:ext cx="4448400" cy="0"/>
          </a:xfrm>
          <a:prstGeom prst="straightConnector1">
            <a:avLst/>
          </a:prstGeom>
          <a:noFill/>
          <a:ln w="9525" cap="flat" cmpd="sng">
            <a:solidFill>
              <a:srgbClr val="48FFD5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2" name="Imagem 11">
            <a:extLst>
              <a:ext uri="{FF2B5EF4-FFF2-40B4-BE49-F238E27FC236}">
                <a16:creationId xmlns:a16="http://schemas.microsoft.com/office/drawing/2014/main" id="{C5B9CEEF-9274-4FC9-9869-C6F8AB1CE7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8441" y="74335"/>
            <a:ext cx="444093" cy="444093"/>
          </a:xfrm>
          <a:prstGeom prst="rect">
            <a:avLst/>
          </a:prstGeom>
        </p:spPr>
      </p:pic>
      <p:pic>
        <p:nvPicPr>
          <p:cNvPr id="7" name="Picture 2" descr="Resultado de imagem para azure">
            <a:extLst>
              <a:ext uri="{FF2B5EF4-FFF2-40B4-BE49-F238E27FC236}">
                <a16:creationId xmlns:a16="http://schemas.microsoft.com/office/drawing/2014/main" id="{9D91064F-AB3D-4219-A4EB-CB132B4350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0362" y="364403"/>
            <a:ext cx="2552356" cy="1458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aio 12">
            <a:extLst>
              <a:ext uri="{FF2B5EF4-FFF2-40B4-BE49-F238E27FC236}">
                <a16:creationId xmlns:a16="http://schemas.microsoft.com/office/drawing/2014/main" id="{57AA978F-D749-4797-B3C5-92FA1E2A9718}"/>
              </a:ext>
            </a:extLst>
          </p:cNvPr>
          <p:cNvSpPr/>
          <p:nvPr/>
        </p:nvSpPr>
        <p:spPr>
          <a:xfrm rot="524098" flipH="1">
            <a:off x="1536195" y="1652248"/>
            <a:ext cx="584382" cy="920468"/>
          </a:xfrm>
          <a:prstGeom prst="lightningBolt">
            <a:avLst/>
          </a:prstGeom>
          <a:solidFill>
            <a:schemeClr val="bg1"/>
          </a:solidFill>
          <a:ln>
            <a:solidFill>
              <a:srgbClr val="1566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aio 13">
            <a:extLst>
              <a:ext uri="{FF2B5EF4-FFF2-40B4-BE49-F238E27FC236}">
                <a16:creationId xmlns:a16="http://schemas.microsoft.com/office/drawing/2014/main" id="{B4F5C97F-2A44-4330-A5F1-3662CA211A42}"/>
              </a:ext>
            </a:extLst>
          </p:cNvPr>
          <p:cNvSpPr/>
          <p:nvPr/>
        </p:nvSpPr>
        <p:spPr>
          <a:xfrm rot="21345956">
            <a:off x="4421961" y="1716849"/>
            <a:ext cx="801574" cy="1161085"/>
          </a:xfrm>
          <a:prstGeom prst="lightningBolt">
            <a:avLst/>
          </a:prstGeom>
          <a:solidFill>
            <a:schemeClr val="bg1"/>
          </a:solidFill>
          <a:ln>
            <a:solidFill>
              <a:srgbClr val="1566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27" name="Agrupar 26">
            <a:extLst>
              <a:ext uri="{FF2B5EF4-FFF2-40B4-BE49-F238E27FC236}">
                <a16:creationId xmlns:a16="http://schemas.microsoft.com/office/drawing/2014/main" id="{5A76CC7F-E45B-4879-950E-991D4E7DEE61}"/>
              </a:ext>
            </a:extLst>
          </p:cNvPr>
          <p:cNvGrpSpPr/>
          <p:nvPr/>
        </p:nvGrpSpPr>
        <p:grpSpPr>
          <a:xfrm>
            <a:off x="4572000" y="2654807"/>
            <a:ext cx="3424348" cy="2063551"/>
            <a:chOff x="5994965" y="3205063"/>
            <a:chExt cx="3076227" cy="1779804"/>
          </a:xfrm>
        </p:grpSpPr>
        <p:pic>
          <p:nvPicPr>
            <p:cNvPr id="28" name="Imagem 9" descr="Computador">
              <a:extLst>
                <a:ext uri="{FF2B5EF4-FFF2-40B4-BE49-F238E27FC236}">
                  <a16:creationId xmlns:a16="http://schemas.microsoft.com/office/drawing/2014/main" id="{294539A7-BFE3-4C31-9DA9-EDC57421279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7221360" y="3205063"/>
              <a:ext cx="1779804" cy="1779804"/>
            </a:xfrm>
            <a:prstGeom prst="rect">
              <a:avLst/>
            </a:prstGeom>
          </p:spPr>
        </p:pic>
        <p:grpSp>
          <p:nvGrpSpPr>
            <p:cNvPr id="29" name="Agrupar 28">
              <a:extLst>
                <a:ext uri="{FF2B5EF4-FFF2-40B4-BE49-F238E27FC236}">
                  <a16:creationId xmlns:a16="http://schemas.microsoft.com/office/drawing/2014/main" id="{978CEDBF-537D-4BAE-A6F9-01DC7BBB7103}"/>
                </a:ext>
              </a:extLst>
            </p:cNvPr>
            <p:cNvGrpSpPr/>
            <p:nvPr/>
          </p:nvGrpSpPr>
          <p:grpSpPr>
            <a:xfrm>
              <a:off x="5994965" y="3666942"/>
              <a:ext cx="3076227" cy="1301667"/>
              <a:chOff x="5994965" y="3666942"/>
              <a:chExt cx="3076227" cy="1301667"/>
            </a:xfrm>
          </p:grpSpPr>
          <p:sp>
            <p:nvSpPr>
              <p:cNvPr id="30" name="Retângulo 29">
                <a:extLst>
                  <a:ext uri="{FF2B5EF4-FFF2-40B4-BE49-F238E27FC236}">
                    <a16:creationId xmlns:a16="http://schemas.microsoft.com/office/drawing/2014/main" id="{C2E699B6-F985-42A4-8EEE-9E4E971C2967}"/>
                  </a:ext>
                </a:extLst>
              </p:cNvPr>
              <p:cNvSpPr/>
              <p:nvPr/>
            </p:nvSpPr>
            <p:spPr>
              <a:xfrm>
                <a:off x="7357556" y="3691235"/>
                <a:ext cx="921739" cy="58937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31" name="Retângulo 30">
                <a:extLst>
                  <a:ext uri="{FF2B5EF4-FFF2-40B4-BE49-F238E27FC236}">
                    <a16:creationId xmlns:a16="http://schemas.microsoft.com/office/drawing/2014/main" id="{6A9BFB0A-7E0C-44A4-BAB0-81192F325218}"/>
                  </a:ext>
                </a:extLst>
              </p:cNvPr>
              <p:cNvSpPr/>
              <p:nvPr/>
            </p:nvSpPr>
            <p:spPr>
              <a:xfrm flipV="1">
                <a:off x="6179087" y="3706838"/>
                <a:ext cx="819756" cy="5015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32" name="Picture 8" descr="Resultado de imagem para notebook png">
                <a:extLst>
                  <a:ext uri="{FF2B5EF4-FFF2-40B4-BE49-F238E27FC236}">
                    <a16:creationId xmlns:a16="http://schemas.microsoft.com/office/drawing/2014/main" id="{8EBB30AB-54FE-4056-B662-9A576E9831B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94965" y="3666942"/>
                <a:ext cx="1188000" cy="9383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3" name="CaixaDeTexto 32">
                <a:extLst>
                  <a:ext uri="{FF2B5EF4-FFF2-40B4-BE49-F238E27FC236}">
                    <a16:creationId xmlns:a16="http://schemas.microsoft.com/office/drawing/2014/main" id="{6782B993-0081-42FE-86A5-DEC778ED8515}"/>
                  </a:ext>
                </a:extLst>
              </p:cNvPr>
              <p:cNvSpPr txBox="1"/>
              <p:nvPr/>
            </p:nvSpPr>
            <p:spPr>
              <a:xfrm>
                <a:off x="6275934" y="4650062"/>
                <a:ext cx="2795258" cy="3185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1800" dirty="0">
                    <a:solidFill>
                      <a:schemeClr val="bg1"/>
                    </a:solidFill>
                    <a:latin typeface="Roboto Light" panose="020B0604020202020204" charset="0"/>
                    <a:ea typeface="Roboto Light" panose="020B0604020202020204" charset="0"/>
                  </a:rPr>
                  <a:t>UI (Interface do usuário)</a:t>
                </a:r>
              </a:p>
            </p:txBody>
          </p:sp>
          <p:pic>
            <p:nvPicPr>
              <p:cNvPr id="34" name="Imagem 33" descr="Uma imagem contendo abajur&#10;&#10;Descrição gerada automaticamente">
                <a:extLst>
                  <a:ext uri="{FF2B5EF4-FFF2-40B4-BE49-F238E27FC236}">
                    <a16:creationId xmlns:a16="http://schemas.microsoft.com/office/drawing/2014/main" id="{761F3BB4-FAEB-47EC-8F21-0BB4951B26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438518" y="4021460"/>
                <a:ext cx="222102" cy="229317"/>
              </a:xfrm>
              <a:prstGeom prst="rect">
                <a:avLst/>
              </a:prstGeom>
            </p:spPr>
          </p:pic>
          <p:pic>
            <p:nvPicPr>
              <p:cNvPr id="35" name="Imagem 34" descr="Uma imagem contendo gráfico, quarto, cd&#10;&#10;Descrição gerada automaticamente">
                <a:extLst>
                  <a:ext uri="{FF2B5EF4-FFF2-40B4-BE49-F238E27FC236}">
                    <a16:creationId xmlns:a16="http://schemas.microsoft.com/office/drawing/2014/main" id="{58AAE20E-1B67-43E2-8DDC-08A830C140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724085" y="4019214"/>
                <a:ext cx="224279" cy="224279"/>
              </a:xfrm>
              <a:prstGeom prst="rect">
                <a:avLst/>
              </a:prstGeom>
            </p:spPr>
          </p:pic>
          <p:pic>
            <p:nvPicPr>
              <p:cNvPr id="36" name="Imagem 35" descr="Uma imagem contendo desenho&#10;&#10;Descrição gerada automaticamente">
                <a:extLst>
                  <a:ext uri="{FF2B5EF4-FFF2-40B4-BE49-F238E27FC236}">
                    <a16:creationId xmlns:a16="http://schemas.microsoft.com/office/drawing/2014/main" id="{2D9782C6-64F5-40DD-B39E-37C417B70D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056354" y="4013807"/>
                <a:ext cx="222102" cy="238791"/>
              </a:xfrm>
              <a:prstGeom prst="rect">
                <a:avLst/>
              </a:prstGeom>
            </p:spPr>
          </p:pic>
          <p:pic>
            <p:nvPicPr>
              <p:cNvPr id="37" name="Imagem 36" descr="Uma imagem contendo abajur&#10;&#10;Descrição gerada automaticamente">
                <a:extLst>
                  <a:ext uri="{FF2B5EF4-FFF2-40B4-BE49-F238E27FC236}">
                    <a16:creationId xmlns:a16="http://schemas.microsoft.com/office/drawing/2014/main" id="{D995D230-FB63-4C56-93CF-354326157F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246901" y="3934842"/>
                <a:ext cx="188758" cy="194890"/>
              </a:xfrm>
              <a:prstGeom prst="rect">
                <a:avLst/>
              </a:prstGeom>
            </p:spPr>
          </p:pic>
          <p:pic>
            <p:nvPicPr>
              <p:cNvPr id="38" name="Imagem 37" descr="Uma imagem contendo gráfico, quarto, cd&#10;&#10;Descrição gerada automaticamente">
                <a:extLst>
                  <a:ext uri="{FF2B5EF4-FFF2-40B4-BE49-F238E27FC236}">
                    <a16:creationId xmlns:a16="http://schemas.microsoft.com/office/drawing/2014/main" id="{18D1AE06-D9D5-436E-BD84-F59C972442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501438" y="3944073"/>
                <a:ext cx="190608" cy="190608"/>
              </a:xfrm>
              <a:prstGeom prst="rect">
                <a:avLst/>
              </a:prstGeom>
            </p:spPr>
          </p:pic>
          <p:pic>
            <p:nvPicPr>
              <p:cNvPr id="39" name="Imagem 38" descr="Uma imagem contendo desenho&#10;&#10;Descrição gerada automaticamente">
                <a:extLst>
                  <a:ext uri="{FF2B5EF4-FFF2-40B4-BE49-F238E27FC236}">
                    <a16:creationId xmlns:a16="http://schemas.microsoft.com/office/drawing/2014/main" id="{F38DDBBD-9B77-4FD5-8BF2-F8891A242F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757825" y="3933177"/>
                <a:ext cx="188760" cy="202942"/>
              </a:xfrm>
              <a:prstGeom prst="rect">
                <a:avLst/>
              </a:prstGeom>
            </p:spPr>
          </p:pic>
        </p:grpSp>
      </p:grpSp>
      <p:pic>
        <p:nvPicPr>
          <p:cNvPr id="3" name="Imagem 2">
            <a:extLst>
              <a:ext uri="{FF2B5EF4-FFF2-40B4-BE49-F238E27FC236}">
                <a16:creationId xmlns:a16="http://schemas.microsoft.com/office/drawing/2014/main" id="{0A11253C-7E6F-43E1-9B89-8987247601A7}"/>
              </a:ext>
            </a:extLst>
          </p:cNvPr>
          <p:cNvPicPr>
            <a:picLocks noChangeAspect="1"/>
          </p:cNvPicPr>
          <p:nvPr/>
        </p:nvPicPr>
        <p:blipFill>
          <a:blip r:embed="rId11">
            <a:lum bright="70000" contrast="-70000"/>
          </a:blip>
          <a:stretch>
            <a:fillRect/>
          </a:stretch>
        </p:blipFill>
        <p:spPr>
          <a:xfrm>
            <a:off x="476939" y="1849306"/>
            <a:ext cx="719390" cy="719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0" name="Picture 2" descr="Imagem relacionada">
            <a:extLst>
              <a:ext uri="{FF2B5EF4-FFF2-40B4-BE49-F238E27FC236}">
                <a16:creationId xmlns:a16="http://schemas.microsoft.com/office/drawing/2014/main" id="{EB009497-883C-4F68-AA9C-A791428924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026"/>
          <a:stretch/>
        </p:blipFill>
        <p:spPr bwMode="auto">
          <a:xfrm>
            <a:off x="526101" y="2654807"/>
            <a:ext cx="2953515" cy="2093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9313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25"/>
          <p:cNvSpPr/>
          <p:nvPr/>
        </p:nvSpPr>
        <p:spPr>
          <a:xfrm rot="-3173578">
            <a:off x="2948502" y="636938"/>
            <a:ext cx="755592" cy="874209"/>
          </a:xfrm>
          <a:custGeom>
            <a:avLst/>
            <a:gdLst/>
            <a:ahLst/>
            <a:cxnLst/>
            <a:rect l="l" t="t" r="r" b="b"/>
            <a:pathLst>
              <a:path w="23601" h="27306" fill="none" extrusionOk="0">
                <a:moveTo>
                  <a:pt x="7583" y="1747"/>
                </a:moveTo>
                <a:cubicBezTo>
                  <a:pt x="16316" y="0"/>
                  <a:pt x="23600" y="8392"/>
                  <a:pt x="20704" y="16784"/>
                </a:cubicBezTo>
                <a:cubicBezTo>
                  <a:pt x="17807" y="25218"/>
                  <a:pt x="6859" y="27306"/>
                  <a:pt x="1108" y="20533"/>
                </a:cubicBezTo>
                <a:cubicBezTo>
                  <a:pt x="682" y="20064"/>
                  <a:pt x="299" y="19553"/>
                  <a:pt x="1" y="18999"/>
                </a:cubicBezTo>
              </a:path>
            </a:pathLst>
          </a:custGeom>
          <a:solidFill>
            <a:srgbClr val="48FFD5"/>
          </a:solidFill>
          <a:ln w="13850" cap="rnd" cmpd="sng">
            <a:solidFill>
              <a:srgbClr val="48FFD5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74" name="Google Shape;374;p25"/>
          <p:cNvSpPr/>
          <p:nvPr/>
        </p:nvSpPr>
        <p:spPr>
          <a:xfrm>
            <a:off x="5784719" y="3707004"/>
            <a:ext cx="1373867" cy="1113719"/>
          </a:xfrm>
          <a:custGeom>
            <a:avLst/>
            <a:gdLst/>
            <a:ahLst/>
            <a:cxnLst/>
            <a:rect l="l" t="t" r="r" b="b"/>
            <a:pathLst>
              <a:path w="25645" h="20789" fill="none" extrusionOk="0">
                <a:moveTo>
                  <a:pt x="23472" y="5709"/>
                </a:moveTo>
                <a:cubicBezTo>
                  <a:pt x="25645" y="13547"/>
                  <a:pt x="18488" y="20789"/>
                  <a:pt x="10608" y="18744"/>
                </a:cubicBezTo>
                <a:cubicBezTo>
                  <a:pt x="2684" y="16657"/>
                  <a:pt x="1" y="6859"/>
                  <a:pt x="5752" y="1066"/>
                </a:cubicBezTo>
                <a:cubicBezTo>
                  <a:pt x="6092" y="683"/>
                  <a:pt x="6518" y="299"/>
                  <a:pt x="6944" y="1"/>
                </a:cubicBezTo>
              </a:path>
            </a:pathLst>
          </a:custGeom>
          <a:solidFill>
            <a:srgbClr val="48FFD5"/>
          </a:solidFill>
          <a:ln w="13850" cap="rnd" cmpd="sng">
            <a:solidFill>
              <a:srgbClr val="1EFFC1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25"/>
          <p:cNvSpPr/>
          <p:nvPr/>
        </p:nvSpPr>
        <p:spPr>
          <a:xfrm>
            <a:off x="-2" y="2933780"/>
            <a:ext cx="2563026" cy="2560152"/>
          </a:xfrm>
          <a:custGeom>
            <a:avLst/>
            <a:gdLst/>
            <a:ahLst/>
            <a:cxnLst/>
            <a:rect l="l" t="t" r="r" b="b"/>
            <a:pathLst>
              <a:path w="39235" h="39191" fill="none" extrusionOk="0">
                <a:moveTo>
                  <a:pt x="37487" y="27817"/>
                </a:moveTo>
                <a:lnTo>
                  <a:pt x="39234" y="20661"/>
                </a:lnTo>
                <a:lnTo>
                  <a:pt x="34719" y="19511"/>
                </a:lnTo>
                <a:cubicBezTo>
                  <a:pt x="34676" y="18062"/>
                  <a:pt x="34420" y="16614"/>
                  <a:pt x="33952" y="15251"/>
                </a:cubicBezTo>
                <a:lnTo>
                  <a:pt x="38041" y="12780"/>
                </a:lnTo>
                <a:lnTo>
                  <a:pt x="34250" y="6475"/>
                </a:lnTo>
                <a:lnTo>
                  <a:pt x="30075" y="8989"/>
                </a:lnTo>
                <a:cubicBezTo>
                  <a:pt x="29053" y="8009"/>
                  <a:pt x="27903" y="7157"/>
                  <a:pt x="26668" y="6475"/>
                </a:cubicBezTo>
                <a:lnTo>
                  <a:pt x="27860" y="1747"/>
                </a:lnTo>
                <a:lnTo>
                  <a:pt x="20704" y="1"/>
                </a:lnTo>
                <a:lnTo>
                  <a:pt x="19554" y="4601"/>
                </a:lnTo>
                <a:cubicBezTo>
                  <a:pt x="18105" y="4601"/>
                  <a:pt x="16657" y="4772"/>
                  <a:pt x="15294" y="5155"/>
                </a:cubicBezTo>
                <a:lnTo>
                  <a:pt x="12866" y="1108"/>
                </a:lnTo>
                <a:lnTo>
                  <a:pt x="6518" y="4942"/>
                </a:lnTo>
                <a:lnTo>
                  <a:pt x="8819" y="8776"/>
                </a:lnTo>
                <a:cubicBezTo>
                  <a:pt x="7711" y="9841"/>
                  <a:pt x="6774" y="11033"/>
                  <a:pt x="6007" y="12354"/>
                </a:cubicBezTo>
                <a:lnTo>
                  <a:pt x="1790" y="11289"/>
                </a:lnTo>
                <a:lnTo>
                  <a:pt x="1" y="18531"/>
                </a:lnTo>
                <a:lnTo>
                  <a:pt x="3963" y="19511"/>
                </a:lnTo>
                <a:cubicBezTo>
                  <a:pt x="3920" y="21129"/>
                  <a:pt x="4133" y="22748"/>
                  <a:pt x="4602" y="24282"/>
                </a:cubicBezTo>
                <a:lnTo>
                  <a:pt x="1194" y="26326"/>
                </a:lnTo>
                <a:lnTo>
                  <a:pt x="4985" y="32673"/>
                </a:lnTo>
                <a:lnTo>
                  <a:pt x="8308" y="30671"/>
                </a:lnTo>
                <a:cubicBezTo>
                  <a:pt x="9458" y="31907"/>
                  <a:pt x="10821" y="32886"/>
                  <a:pt x="12312" y="33653"/>
                </a:cubicBezTo>
                <a:lnTo>
                  <a:pt x="11375" y="37402"/>
                </a:lnTo>
                <a:lnTo>
                  <a:pt x="18574" y="39191"/>
                </a:lnTo>
                <a:lnTo>
                  <a:pt x="19511" y="35357"/>
                </a:lnTo>
                <a:cubicBezTo>
                  <a:pt x="21130" y="35357"/>
                  <a:pt x="22748" y="35059"/>
                  <a:pt x="24325" y="34548"/>
                </a:cubicBezTo>
                <a:lnTo>
                  <a:pt x="26412" y="37998"/>
                </a:lnTo>
                <a:lnTo>
                  <a:pt x="32716" y="34164"/>
                </a:lnTo>
                <a:lnTo>
                  <a:pt x="30544" y="30543"/>
                </a:lnTo>
                <a:cubicBezTo>
                  <a:pt x="31609" y="29393"/>
                  <a:pt x="32503" y="28115"/>
                  <a:pt x="33185" y="26710"/>
                </a:cubicBezTo>
                <a:close/>
                <a:moveTo>
                  <a:pt x="26242" y="23430"/>
                </a:moveTo>
                <a:cubicBezTo>
                  <a:pt x="25986" y="23898"/>
                  <a:pt x="25688" y="24367"/>
                  <a:pt x="25347" y="24793"/>
                </a:cubicBezTo>
                <a:cubicBezTo>
                  <a:pt x="22961" y="27902"/>
                  <a:pt x="18574" y="28627"/>
                  <a:pt x="15294" y="26497"/>
                </a:cubicBezTo>
                <a:cubicBezTo>
                  <a:pt x="14953" y="26284"/>
                  <a:pt x="14612" y="26028"/>
                  <a:pt x="14271" y="25730"/>
                </a:cubicBezTo>
                <a:cubicBezTo>
                  <a:pt x="12993" y="24622"/>
                  <a:pt x="12141" y="23131"/>
                  <a:pt x="11843" y="21470"/>
                </a:cubicBezTo>
                <a:cubicBezTo>
                  <a:pt x="11715" y="21001"/>
                  <a:pt x="11673" y="20490"/>
                  <a:pt x="11673" y="20022"/>
                </a:cubicBezTo>
                <a:cubicBezTo>
                  <a:pt x="11673" y="19383"/>
                  <a:pt x="11758" y="18744"/>
                  <a:pt x="11886" y="18147"/>
                </a:cubicBezTo>
                <a:cubicBezTo>
                  <a:pt x="13036" y="13249"/>
                  <a:pt x="18574" y="10778"/>
                  <a:pt x="23004" y="13249"/>
                </a:cubicBezTo>
                <a:cubicBezTo>
                  <a:pt x="23600" y="13589"/>
                  <a:pt x="24197" y="14015"/>
                  <a:pt x="24708" y="14484"/>
                </a:cubicBezTo>
                <a:cubicBezTo>
                  <a:pt x="26625" y="16401"/>
                  <a:pt x="27434" y="19212"/>
                  <a:pt x="26838" y="21853"/>
                </a:cubicBezTo>
                <a:cubicBezTo>
                  <a:pt x="26710" y="22407"/>
                  <a:pt x="26497" y="22918"/>
                  <a:pt x="26242" y="23430"/>
                </a:cubicBezTo>
                <a:close/>
              </a:path>
            </a:pathLst>
          </a:custGeom>
          <a:solidFill>
            <a:srgbClr val="48FFD5"/>
          </a:solidFill>
          <a:ln w="26625" cap="flat" cmpd="sng">
            <a:solidFill>
              <a:srgbClr val="1EFFC1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76" name="Google Shape;376;p25"/>
          <p:cNvSpPr/>
          <p:nvPr/>
        </p:nvSpPr>
        <p:spPr>
          <a:xfrm>
            <a:off x="6101912" y="3732129"/>
            <a:ext cx="837606" cy="839856"/>
          </a:xfrm>
          <a:custGeom>
            <a:avLst/>
            <a:gdLst/>
            <a:ahLst/>
            <a:cxnLst/>
            <a:rect l="l" t="t" r="r" b="b"/>
            <a:pathLst>
              <a:path w="15635" h="15677" extrusionOk="0">
                <a:moveTo>
                  <a:pt x="7626" y="4942"/>
                </a:moveTo>
                <a:cubicBezTo>
                  <a:pt x="7882" y="4942"/>
                  <a:pt x="8137" y="4942"/>
                  <a:pt x="8393" y="5027"/>
                </a:cubicBezTo>
                <a:cubicBezTo>
                  <a:pt x="8648" y="5070"/>
                  <a:pt x="8861" y="5155"/>
                  <a:pt x="9032" y="5240"/>
                </a:cubicBezTo>
                <a:cubicBezTo>
                  <a:pt x="9287" y="5368"/>
                  <a:pt x="9500" y="5496"/>
                  <a:pt x="9671" y="5666"/>
                </a:cubicBezTo>
                <a:cubicBezTo>
                  <a:pt x="9884" y="5879"/>
                  <a:pt x="10097" y="6092"/>
                  <a:pt x="10225" y="6305"/>
                </a:cubicBezTo>
                <a:cubicBezTo>
                  <a:pt x="10523" y="6731"/>
                  <a:pt x="10693" y="7157"/>
                  <a:pt x="10736" y="7668"/>
                </a:cubicBezTo>
                <a:cubicBezTo>
                  <a:pt x="10778" y="7924"/>
                  <a:pt x="10778" y="8179"/>
                  <a:pt x="10736" y="8478"/>
                </a:cubicBezTo>
                <a:cubicBezTo>
                  <a:pt x="10693" y="8776"/>
                  <a:pt x="10608" y="9074"/>
                  <a:pt x="10480" y="9372"/>
                </a:cubicBezTo>
                <a:cubicBezTo>
                  <a:pt x="10352" y="9585"/>
                  <a:pt x="10225" y="9756"/>
                  <a:pt x="10097" y="9926"/>
                </a:cubicBezTo>
                <a:cubicBezTo>
                  <a:pt x="9926" y="10096"/>
                  <a:pt x="9799" y="10267"/>
                  <a:pt x="9628" y="10394"/>
                </a:cubicBezTo>
                <a:cubicBezTo>
                  <a:pt x="9117" y="10820"/>
                  <a:pt x="8521" y="11033"/>
                  <a:pt x="7882" y="11076"/>
                </a:cubicBezTo>
                <a:lnTo>
                  <a:pt x="7370" y="11076"/>
                </a:lnTo>
                <a:cubicBezTo>
                  <a:pt x="6689" y="11033"/>
                  <a:pt x="6007" y="10735"/>
                  <a:pt x="5539" y="10224"/>
                </a:cubicBezTo>
                <a:cubicBezTo>
                  <a:pt x="5411" y="10096"/>
                  <a:pt x="5326" y="9969"/>
                  <a:pt x="5198" y="9841"/>
                </a:cubicBezTo>
                <a:cubicBezTo>
                  <a:pt x="4815" y="9287"/>
                  <a:pt x="4602" y="8605"/>
                  <a:pt x="4602" y="7924"/>
                </a:cubicBezTo>
                <a:cubicBezTo>
                  <a:pt x="4602" y="7753"/>
                  <a:pt x="4644" y="7540"/>
                  <a:pt x="4687" y="7370"/>
                </a:cubicBezTo>
                <a:cubicBezTo>
                  <a:pt x="4729" y="7114"/>
                  <a:pt x="4815" y="6901"/>
                  <a:pt x="4942" y="6646"/>
                </a:cubicBezTo>
                <a:cubicBezTo>
                  <a:pt x="5070" y="6348"/>
                  <a:pt x="5283" y="6049"/>
                  <a:pt x="5581" y="5794"/>
                </a:cubicBezTo>
                <a:cubicBezTo>
                  <a:pt x="5709" y="5623"/>
                  <a:pt x="5880" y="5496"/>
                  <a:pt x="6093" y="5368"/>
                </a:cubicBezTo>
                <a:cubicBezTo>
                  <a:pt x="6561" y="5112"/>
                  <a:pt x="7072" y="4942"/>
                  <a:pt x="7626" y="4942"/>
                </a:cubicBezTo>
                <a:close/>
                <a:moveTo>
                  <a:pt x="6731" y="1"/>
                </a:moveTo>
                <a:lnTo>
                  <a:pt x="3920" y="938"/>
                </a:lnTo>
                <a:lnTo>
                  <a:pt x="4474" y="2684"/>
                </a:lnTo>
                <a:cubicBezTo>
                  <a:pt x="3963" y="2982"/>
                  <a:pt x="3494" y="3366"/>
                  <a:pt x="3068" y="3834"/>
                </a:cubicBezTo>
                <a:lnTo>
                  <a:pt x="1534" y="3068"/>
                </a:lnTo>
                <a:lnTo>
                  <a:pt x="214" y="5709"/>
                </a:lnTo>
                <a:lnTo>
                  <a:pt x="1662" y="6433"/>
                </a:lnTo>
                <a:cubicBezTo>
                  <a:pt x="1534" y="7072"/>
                  <a:pt x="1449" y="7753"/>
                  <a:pt x="1492" y="8392"/>
                </a:cubicBezTo>
                <a:lnTo>
                  <a:pt x="1" y="8904"/>
                </a:lnTo>
                <a:lnTo>
                  <a:pt x="938" y="11758"/>
                </a:lnTo>
                <a:lnTo>
                  <a:pt x="2429" y="11246"/>
                </a:lnTo>
                <a:cubicBezTo>
                  <a:pt x="2770" y="11800"/>
                  <a:pt x="3196" y="12311"/>
                  <a:pt x="3750" y="12737"/>
                </a:cubicBezTo>
                <a:lnTo>
                  <a:pt x="3068" y="14143"/>
                </a:lnTo>
                <a:lnTo>
                  <a:pt x="5709" y="15464"/>
                </a:lnTo>
                <a:lnTo>
                  <a:pt x="6433" y="14015"/>
                </a:lnTo>
                <a:cubicBezTo>
                  <a:pt x="6859" y="14129"/>
                  <a:pt x="7285" y="14167"/>
                  <a:pt x="7724" y="14167"/>
                </a:cubicBezTo>
                <a:cubicBezTo>
                  <a:pt x="7943" y="14167"/>
                  <a:pt x="8166" y="14157"/>
                  <a:pt x="8393" y="14143"/>
                </a:cubicBezTo>
                <a:lnTo>
                  <a:pt x="8904" y="15677"/>
                </a:lnTo>
                <a:lnTo>
                  <a:pt x="11715" y="14697"/>
                </a:lnTo>
                <a:lnTo>
                  <a:pt x="11204" y="13121"/>
                </a:lnTo>
                <a:cubicBezTo>
                  <a:pt x="11715" y="12737"/>
                  <a:pt x="12184" y="12311"/>
                  <a:pt x="12567" y="11843"/>
                </a:cubicBezTo>
                <a:lnTo>
                  <a:pt x="14101" y="12610"/>
                </a:lnTo>
                <a:lnTo>
                  <a:pt x="15422" y="9926"/>
                </a:lnTo>
                <a:lnTo>
                  <a:pt x="13760" y="9117"/>
                </a:lnTo>
                <a:cubicBezTo>
                  <a:pt x="13845" y="8520"/>
                  <a:pt x="13888" y="7966"/>
                  <a:pt x="13845" y="7370"/>
                </a:cubicBezTo>
                <a:lnTo>
                  <a:pt x="15635" y="6774"/>
                </a:lnTo>
                <a:lnTo>
                  <a:pt x="14697" y="3920"/>
                </a:lnTo>
                <a:lnTo>
                  <a:pt x="12866" y="4559"/>
                </a:lnTo>
                <a:cubicBezTo>
                  <a:pt x="12525" y="4090"/>
                  <a:pt x="12141" y="3664"/>
                  <a:pt x="11715" y="3323"/>
                </a:cubicBezTo>
                <a:lnTo>
                  <a:pt x="12610" y="1534"/>
                </a:lnTo>
                <a:lnTo>
                  <a:pt x="9926" y="214"/>
                </a:lnTo>
                <a:lnTo>
                  <a:pt x="9074" y="1960"/>
                </a:lnTo>
                <a:cubicBezTo>
                  <a:pt x="8521" y="1832"/>
                  <a:pt x="7924" y="1790"/>
                  <a:pt x="7370" y="1790"/>
                </a:cubicBezTo>
                <a:lnTo>
                  <a:pt x="673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" name="Google Shape;377;p25"/>
          <p:cNvSpPr/>
          <p:nvPr/>
        </p:nvSpPr>
        <p:spPr>
          <a:xfrm rot="-3173578">
            <a:off x="3032075" y="862878"/>
            <a:ext cx="501903" cy="500527"/>
          </a:xfrm>
          <a:custGeom>
            <a:avLst/>
            <a:gdLst/>
            <a:ahLst/>
            <a:cxnLst/>
            <a:rect l="l" t="t" r="r" b="b"/>
            <a:pathLst>
              <a:path w="15677" h="15634" extrusionOk="0">
                <a:moveTo>
                  <a:pt x="7625" y="4899"/>
                </a:moveTo>
                <a:cubicBezTo>
                  <a:pt x="7924" y="4899"/>
                  <a:pt x="8179" y="4942"/>
                  <a:pt x="8435" y="4984"/>
                </a:cubicBezTo>
                <a:cubicBezTo>
                  <a:pt x="8648" y="5070"/>
                  <a:pt x="8861" y="5112"/>
                  <a:pt x="9074" y="5240"/>
                </a:cubicBezTo>
                <a:cubicBezTo>
                  <a:pt x="9287" y="5325"/>
                  <a:pt x="9500" y="5496"/>
                  <a:pt x="9713" y="5666"/>
                </a:cubicBezTo>
                <a:cubicBezTo>
                  <a:pt x="10309" y="6177"/>
                  <a:pt x="10650" y="6859"/>
                  <a:pt x="10778" y="7625"/>
                </a:cubicBezTo>
                <a:cubicBezTo>
                  <a:pt x="10778" y="7881"/>
                  <a:pt x="10778" y="8179"/>
                  <a:pt x="10778" y="8435"/>
                </a:cubicBezTo>
                <a:cubicBezTo>
                  <a:pt x="10735" y="8776"/>
                  <a:pt x="10650" y="9074"/>
                  <a:pt x="10480" y="9372"/>
                </a:cubicBezTo>
                <a:cubicBezTo>
                  <a:pt x="10394" y="9542"/>
                  <a:pt x="10267" y="9713"/>
                  <a:pt x="10139" y="9883"/>
                </a:cubicBezTo>
                <a:lnTo>
                  <a:pt x="10096" y="9926"/>
                </a:lnTo>
                <a:cubicBezTo>
                  <a:pt x="9968" y="10096"/>
                  <a:pt x="9798" y="10224"/>
                  <a:pt x="9628" y="10394"/>
                </a:cubicBezTo>
                <a:cubicBezTo>
                  <a:pt x="9159" y="10778"/>
                  <a:pt x="8520" y="11033"/>
                  <a:pt x="7924" y="11076"/>
                </a:cubicBezTo>
                <a:lnTo>
                  <a:pt x="7370" y="11076"/>
                </a:lnTo>
                <a:cubicBezTo>
                  <a:pt x="7029" y="11033"/>
                  <a:pt x="6688" y="10906"/>
                  <a:pt x="6348" y="10778"/>
                </a:cubicBezTo>
                <a:cubicBezTo>
                  <a:pt x="6049" y="10607"/>
                  <a:pt x="5794" y="10437"/>
                  <a:pt x="5581" y="10181"/>
                </a:cubicBezTo>
                <a:cubicBezTo>
                  <a:pt x="5453" y="10096"/>
                  <a:pt x="5325" y="9968"/>
                  <a:pt x="5240" y="9798"/>
                </a:cubicBezTo>
                <a:cubicBezTo>
                  <a:pt x="4814" y="9287"/>
                  <a:pt x="4601" y="8605"/>
                  <a:pt x="4644" y="7924"/>
                </a:cubicBezTo>
                <a:cubicBezTo>
                  <a:pt x="4644" y="7711"/>
                  <a:pt x="4644" y="7540"/>
                  <a:pt x="4686" y="7370"/>
                </a:cubicBezTo>
                <a:cubicBezTo>
                  <a:pt x="4771" y="7114"/>
                  <a:pt x="4857" y="6859"/>
                  <a:pt x="4942" y="6646"/>
                </a:cubicBezTo>
                <a:cubicBezTo>
                  <a:pt x="5112" y="6305"/>
                  <a:pt x="5325" y="6007"/>
                  <a:pt x="5581" y="5751"/>
                </a:cubicBezTo>
                <a:cubicBezTo>
                  <a:pt x="5751" y="5623"/>
                  <a:pt x="5922" y="5453"/>
                  <a:pt x="6135" y="5325"/>
                </a:cubicBezTo>
                <a:cubicBezTo>
                  <a:pt x="6560" y="5070"/>
                  <a:pt x="7114" y="4942"/>
                  <a:pt x="7625" y="4899"/>
                </a:cubicBezTo>
                <a:close/>
                <a:moveTo>
                  <a:pt x="6731" y="0"/>
                </a:moveTo>
                <a:lnTo>
                  <a:pt x="3919" y="938"/>
                </a:lnTo>
                <a:lnTo>
                  <a:pt x="4516" y="2641"/>
                </a:lnTo>
                <a:cubicBezTo>
                  <a:pt x="4005" y="2982"/>
                  <a:pt x="3493" y="3366"/>
                  <a:pt x="3110" y="3834"/>
                </a:cubicBezTo>
                <a:lnTo>
                  <a:pt x="1534" y="3067"/>
                </a:lnTo>
                <a:lnTo>
                  <a:pt x="213" y="5709"/>
                </a:lnTo>
                <a:lnTo>
                  <a:pt x="1704" y="6433"/>
                </a:lnTo>
                <a:cubicBezTo>
                  <a:pt x="1534" y="7072"/>
                  <a:pt x="1491" y="7711"/>
                  <a:pt x="1534" y="8392"/>
                </a:cubicBezTo>
                <a:lnTo>
                  <a:pt x="0" y="8903"/>
                </a:lnTo>
                <a:lnTo>
                  <a:pt x="980" y="11715"/>
                </a:lnTo>
                <a:lnTo>
                  <a:pt x="2428" y="11246"/>
                </a:lnTo>
                <a:cubicBezTo>
                  <a:pt x="2769" y="11800"/>
                  <a:pt x="3238" y="12311"/>
                  <a:pt x="3749" y="12737"/>
                </a:cubicBezTo>
                <a:lnTo>
                  <a:pt x="3067" y="14100"/>
                </a:lnTo>
                <a:lnTo>
                  <a:pt x="5709" y="15421"/>
                </a:lnTo>
                <a:lnTo>
                  <a:pt x="6433" y="14015"/>
                </a:lnTo>
                <a:cubicBezTo>
                  <a:pt x="6845" y="14098"/>
                  <a:pt x="7258" y="14145"/>
                  <a:pt x="7682" y="14145"/>
                </a:cubicBezTo>
                <a:cubicBezTo>
                  <a:pt x="7915" y="14145"/>
                  <a:pt x="8151" y="14131"/>
                  <a:pt x="8392" y="14100"/>
                </a:cubicBezTo>
                <a:lnTo>
                  <a:pt x="8903" y="15634"/>
                </a:lnTo>
                <a:lnTo>
                  <a:pt x="11758" y="14697"/>
                </a:lnTo>
                <a:lnTo>
                  <a:pt x="11204" y="13078"/>
                </a:lnTo>
                <a:cubicBezTo>
                  <a:pt x="11715" y="12737"/>
                  <a:pt x="12183" y="12311"/>
                  <a:pt x="12567" y="11800"/>
                </a:cubicBezTo>
                <a:lnTo>
                  <a:pt x="14143" y="12567"/>
                </a:lnTo>
                <a:lnTo>
                  <a:pt x="15464" y="9926"/>
                </a:lnTo>
                <a:lnTo>
                  <a:pt x="13760" y="9074"/>
                </a:lnTo>
                <a:cubicBezTo>
                  <a:pt x="13887" y="8520"/>
                  <a:pt x="13887" y="7924"/>
                  <a:pt x="13845" y="7327"/>
                </a:cubicBezTo>
                <a:lnTo>
                  <a:pt x="15677" y="6731"/>
                </a:lnTo>
                <a:lnTo>
                  <a:pt x="14697" y="3919"/>
                </a:lnTo>
                <a:lnTo>
                  <a:pt x="12865" y="4558"/>
                </a:lnTo>
                <a:cubicBezTo>
                  <a:pt x="12524" y="4090"/>
                  <a:pt x="12183" y="3664"/>
                  <a:pt x="11758" y="3280"/>
                </a:cubicBezTo>
                <a:lnTo>
                  <a:pt x="12609" y="1534"/>
                </a:lnTo>
                <a:lnTo>
                  <a:pt x="9926" y="213"/>
                </a:lnTo>
                <a:lnTo>
                  <a:pt x="9074" y="1917"/>
                </a:lnTo>
                <a:cubicBezTo>
                  <a:pt x="8658" y="1821"/>
                  <a:pt x="8219" y="1774"/>
                  <a:pt x="7792" y="1774"/>
                </a:cubicBezTo>
                <a:cubicBezTo>
                  <a:pt x="7649" y="1774"/>
                  <a:pt x="7508" y="1779"/>
                  <a:pt x="7370" y="1789"/>
                </a:cubicBezTo>
                <a:lnTo>
                  <a:pt x="6731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78" name="Google Shape;378;p25"/>
          <p:cNvSpPr/>
          <p:nvPr/>
        </p:nvSpPr>
        <p:spPr>
          <a:xfrm>
            <a:off x="6406139" y="804152"/>
            <a:ext cx="267858" cy="59329"/>
          </a:xfrm>
          <a:custGeom>
            <a:avLst/>
            <a:gdLst/>
            <a:ahLst/>
            <a:cxnLst/>
            <a:rect l="l" t="t" r="r" b="b"/>
            <a:pathLst>
              <a:path w="5964" h="1321" extrusionOk="0">
                <a:moveTo>
                  <a:pt x="0" y="0"/>
                </a:moveTo>
                <a:lnTo>
                  <a:pt x="0" y="1321"/>
                </a:lnTo>
                <a:lnTo>
                  <a:pt x="5964" y="1321"/>
                </a:lnTo>
                <a:lnTo>
                  <a:pt x="596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79" name="Google Shape;379;p25"/>
          <p:cNvSpPr/>
          <p:nvPr/>
        </p:nvSpPr>
        <p:spPr>
          <a:xfrm>
            <a:off x="6828947" y="804152"/>
            <a:ext cx="1568883" cy="59329"/>
          </a:xfrm>
          <a:custGeom>
            <a:avLst/>
            <a:gdLst/>
            <a:ahLst/>
            <a:cxnLst/>
            <a:rect l="l" t="t" r="r" b="b"/>
            <a:pathLst>
              <a:path w="34932" h="1321" extrusionOk="0">
                <a:moveTo>
                  <a:pt x="0" y="0"/>
                </a:moveTo>
                <a:lnTo>
                  <a:pt x="0" y="1321"/>
                </a:lnTo>
                <a:lnTo>
                  <a:pt x="34931" y="1321"/>
                </a:lnTo>
                <a:lnTo>
                  <a:pt x="34931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0" name="Google Shape;380;p25"/>
          <p:cNvSpPr/>
          <p:nvPr/>
        </p:nvSpPr>
        <p:spPr>
          <a:xfrm>
            <a:off x="6406139" y="983982"/>
            <a:ext cx="267858" cy="61261"/>
          </a:xfrm>
          <a:custGeom>
            <a:avLst/>
            <a:gdLst/>
            <a:ahLst/>
            <a:cxnLst/>
            <a:rect l="l" t="t" r="r" b="b"/>
            <a:pathLst>
              <a:path w="5964" h="1364" extrusionOk="0">
                <a:moveTo>
                  <a:pt x="0" y="0"/>
                </a:moveTo>
                <a:lnTo>
                  <a:pt x="0" y="1364"/>
                </a:lnTo>
                <a:lnTo>
                  <a:pt x="5964" y="1364"/>
                </a:lnTo>
                <a:lnTo>
                  <a:pt x="5964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1" name="Google Shape;381;p25"/>
          <p:cNvSpPr/>
          <p:nvPr/>
        </p:nvSpPr>
        <p:spPr>
          <a:xfrm>
            <a:off x="6828947" y="983982"/>
            <a:ext cx="1568883" cy="61261"/>
          </a:xfrm>
          <a:custGeom>
            <a:avLst/>
            <a:gdLst/>
            <a:ahLst/>
            <a:cxnLst/>
            <a:rect l="l" t="t" r="r" b="b"/>
            <a:pathLst>
              <a:path w="34932" h="1364" extrusionOk="0">
                <a:moveTo>
                  <a:pt x="0" y="0"/>
                </a:moveTo>
                <a:lnTo>
                  <a:pt x="0" y="1364"/>
                </a:lnTo>
                <a:lnTo>
                  <a:pt x="34931" y="1364"/>
                </a:lnTo>
                <a:lnTo>
                  <a:pt x="3493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2" name="Google Shape;382;p25"/>
          <p:cNvSpPr/>
          <p:nvPr/>
        </p:nvSpPr>
        <p:spPr>
          <a:xfrm>
            <a:off x="6406139" y="1165742"/>
            <a:ext cx="267858" cy="59329"/>
          </a:xfrm>
          <a:custGeom>
            <a:avLst/>
            <a:gdLst/>
            <a:ahLst/>
            <a:cxnLst/>
            <a:rect l="l" t="t" r="r" b="b"/>
            <a:pathLst>
              <a:path w="5964" h="1321" extrusionOk="0">
                <a:moveTo>
                  <a:pt x="0" y="0"/>
                </a:moveTo>
                <a:lnTo>
                  <a:pt x="0" y="1321"/>
                </a:lnTo>
                <a:lnTo>
                  <a:pt x="5964" y="1321"/>
                </a:lnTo>
                <a:lnTo>
                  <a:pt x="5964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3" name="Google Shape;383;p25"/>
          <p:cNvSpPr/>
          <p:nvPr/>
        </p:nvSpPr>
        <p:spPr>
          <a:xfrm>
            <a:off x="6828947" y="1165742"/>
            <a:ext cx="991084" cy="59329"/>
          </a:xfrm>
          <a:custGeom>
            <a:avLst/>
            <a:gdLst/>
            <a:ahLst/>
            <a:cxnLst/>
            <a:rect l="l" t="t" r="r" b="b"/>
            <a:pathLst>
              <a:path w="22067" h="1321" extrusionOk="0">
                <a:moveTo>
                  <a:pt x="0" y="0"/>
                </a:moveTo>
                <a:lnTo>
                  <a:pt x="0" y="1321"/>
                </a:lnTo>
                <a:lnTo>
                  <a:pt x="22066" y="1321"/>
                </a:lnTo>
                <a:lnTo>
                  <a:pt x="22066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4" name="Google Shape;384;p25"/>
          <p:cNvSpPr/>
          <p:nvPr/>
        </p:nvSpPr>
        <p:spPr>
          <a:xfrm>
            <a:off x="6406139" y="1347503"/>
            <a:ext cx="267858" cy="59329"/>
          </a:xfrm>
          <a:custGeom>
            <a:avLst/>
            <a:gdLst/>
            <a:ahLst/>
            <a:cxnLst/>
            <a:rect l="l" t="t" r="r" b="b"/>
            <a:pathLst>
              <a:path w="5964" h="1321" extrusionOk="0">
                <a:moveTo>
                  <a:pt x="0" y="0"/>
                </a:moveTo>
                <a:lnTo>
                  <a:pt x="0" y="1321"/>
                </a:lnTo>
                <a:lnTo>
                  <a:pt x="5964" y="1321"/>
                </a:lnTo>
                <a:lnTo>
                  <a:pt x="5964" y="0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5" name="Google Shape;385;p25"/>
          <p:cNvSpPr/>
          <p:nvPr/>
        </p:nvSpPr>
        <p:spPr>
          <a:xfrm>
            <a:off x="6828947" y="1347503"/>
            <a:ext cx="991084" cy="59329"/>
          </a:xfrm>
          <a:custGeom>
            <a:avLst/>
            <a:gdLst/>
            <a:ahLst/>
            <a:cxnLst/>
            <a:rect l="l" t="t" r="r" b="b"/>
            <a:pathLst>
              <a:path w="22067" h="1321" extrusionOk="0">
                <a:moveTo>
                  <a:pt x="0" y="0"/>
                </a:moveTo>
                <a:lnTo>
                  <a:pt x="0" y="1321"/>
                </a:lnTo>
                <a:lnTo>
                  <a:pt x="22066" y="1321"/>
                </a:lnTo>
                <a:lnTo>
                  <a:pt x="22066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6" name="Google Shape;386;p25"/>
          <p:cNvSpPr/>
          <p:nvPr/>
        </p:nvSpPr>
        <p:spPr>
          <a:xfrm>
            <a:off x="6101900" y="869185"/>
            <a:ext cx="141654" cy="552963"/>
          </a:xfrm>
          <a:custGeom>
            <a:avLst/>
            <a:gdLst/>
            <a:ahLst/>
            <a:cxnLst/>
            <a:rect l="l" t="t" r="r" b="b"/>
            <a:pathLst>
              <a:path w="3154" h="12312" fill="none" extrusionOk="0">
                <a:moveTo>
                  <a:pt x="3153" y="12311"/>
                </a:moveTo>
                <a:lnTo>
                  <a:pt x="1" y="12311"/>
                </a:lnTo>
                <a:lnTo>
                  <a:pt x="1" y="0"/>
                </a:lnTo>
                <a:lnTo>
                  <a:pt x="3068" y="0"/>
                </a:lnTo>
              </a:path>
            </a:pathLst>
          </a:custGeom>
          <a:solidFill>
            <a:srgbClr val="48FFD5"/>
          </a:solidFill>
          <a:ln w="13850" cap="flat" cmpd="sng">
            <a:solidFill>
              <a:srgbClr val="48FFD5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7" name="Google Shape;387;p25"/>
          <p:cNvSpPr/>
          <p:nvPr/>
        </p:nvSpPr>
        <p:spPr>
          <a:xfrm>
            <a:off x="523596" y="911573"/>
            <a:ext cx="1335660" cy="80014"/>
          </a:xfrm>
          <a:custGeom>
            <a:avLst/>
            <a:gdLst/>
            <a:ahLst/>
            <a:cxnLst/>
            <a:rect l="l" t="t" r="r" b="b"/>
            <a:pathLst>
              <a:path w="22067" h="1322" extrusionOk="0">
                <a:moveTo>
                  <a:pt x="0" y="1"/>
                </a:moveTo>
                <a:lnTo>
                  <a:pt x="0" y="1321"/>
                </a:lnTo>
                <a:lnTo>
                  <a:pt x="22066" y="1321"/>
                </a:lnTo>
                <a:lnTo>
                  <a:pt x="2206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8" name="Google Shape;388;p25"/>
          <p:cNvSpPr/>
          <p:nvPr/>
        </p:nvSpPr>
        <p:spPr>
          <a:xfrm>
            <a:off x="523596" y="1153907"/>
            <a:ext cx="1335660" cy="82617"/>
          </a:xfrm>
          <a:custGeom>
            <a:avLst/>
            <a:gdLst/>
            <a:ahLst/>
            <a:cxnLst/>
            <a:rect l="l" t="t" r="r" b="b"/>
            <a:pathLst>
              <a:path w="22067" h="1365" extrusionOk="0">
                <a:moveTo>
                  <a:pt x="0" y="1"/>
                </a:moveTo>
                <a:lnTo>
                  <a:pt x="0" y="1364"/>
                </a:lnTo>
                <a:lnTo>
                  <a:pt x="22066" y="1364"/>
                </a:lnTo>
                <a:lnTo>
                  <a:pt x="22066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9" name="Google Shape;389;p25"/>
          <p:cNvSpPr/>
          <p:nvPr/>
        </p:nvSpPr>
        <p:spPr>
          <a:xfrm>
            <a:off x="6580967" y="2995135"/>
            <a:ext cx="1929800" cy="381875"/>
          </a:xfrm>
          <a:custGeom>
            <a:avLst/>
            <a:gdLst/>
            <a:ahLst/>
            <a:cxnLst/>
            <a:rect l="l" t="t" r="r" b="b"/>
            <a:pathLst>
              <a:path w="60278" h="11928" fill="none" extrusionOk="0">
                <a:moveTo>
                  <a:pt x="0" y="0"/>
                </a:moveTo>
                <a:lnTo>
                  <a:pt x="60277" y="0"/>
                </a:lnTo>
                <a:lnTo>
                  <a:pt x="60277" y="11928"/>
                </a:lnTo>
                <a:lnTo>
                  <a:pt x="0" y="11928"/>
                </a:lnTo>
                <a:close/>
              </a:path>
            </a:pathLst>
          </a:custGeom>
          <a:solidFill>
            <a:srgbClr val="1EFFC1"/>
          </a:solidFill>
          <a:ln w="13850" cap="flat" cmpd="sng">
            <a:solidFill>
              <a:srgbClr val="48FFD5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25"/>
          <p:cNvSpPr txBox="1">
            <a:spLocks noGrp="1"/>
          </p:cNvSpPr>
          <p:nvPr>
            <p:ph type="subTitle" idx="1"/>
          </p:nvPr>
        </p:nvSpPr>
        <p:spPr>
          <a:xfrm>
            <a:off x="2688988" y="2139994"/>
            <a:ext cx="3717151" cy="8644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pt-BR" sz="3000" b="1" dirty="0"/>
              <a:t>PLANEJAMENTO  DO PROJETO</a:t>
            </a:r>
            <a:endParaRPr sz="3000" b="1" dirty="0"/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B331DB2F-EA9F-4685-998C-C332F547C3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7071" y="112542"/>
            <a:ext cx="444093" cy="444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4112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1" name="Google Shape;261;p22"/>
          <p:cNvGrpSpPr/>
          <p:nvPr/>
        </p:nvGrpSpPr>
        <p:grpSpPr>
          <a:xfrm>
            <a:off x="759896" y="1391581"/>
            <a:ext cx="2342144" cy="1664528"/>
            <a:chOff x="160325" y="221250"/>
            <a:chExt cx="7199950" cy="5116900"/>
          </a:xfrm>
        </p:grpSpPr>
        <p:sp>
          <p:nvSpPr>
            <p:cNvPr id="262" name="Google Shape;262;p22"/>
            <p:cNvSpPr/>
            <p:nvPr/>
          </p:nvSpPr>
          <p:spPr>
            <a:xfrm>
              <a:off x="2429200" y="1820275"/>
              <a:ext cx="2493650" cy="3513550"/>
            </a:xfrm>
            <a:custGeom>
              <a:avLst/>
              <a:gdLst/>
              <a:ahLst/>
              <a:cxnLst/>
              <a:rect l="l" t="t" r="r" b="b"/>
              <a:pathLst>
                <a:path w="99746" h="140542" extrusionOk="0">
                  <a:moveTo>
                    <a:pt x="86262" y="95423"/>
                  </a:moveTo>
                  <a:lnTo>
                    <a:pt x="86262" y="53416"/>
                  </a:lnTo>
                  <a:cubicBezTo>
                    <a:pt x="86780" y="53243"/>
                    <a:pt x="87126" y="53071"/>
                    <a:pt x="87645" y="52898"/>
                  </a:cubicBezTo>
                  <a:cubicBezTo>
                    <a:pt x="99745" y="47366"/>
                    <a:pt x="95251" y="29215"/>
                    <a:pt x="82113" y="29734"/>
                  </a:cubicBezTo>
                  <a:cubicBezTo>
                    <a:pt x="68802" y="30252"/>
                    <a:pt x="65863" y="48749"/>
                    <a:pt x="78310" y="53243"/>
                  </a:cubicBezTo>
                  <a:lnTo>
                    <a:pt x="78828" y="53416"/>
                  </a:lnTo>
                  <a:lnTo>
                    <a:pt x="78828" y="91447"/>
                  </a:lnTo>
                  <a:lnTo>
                    <a:pt x="49960" y="111154"/>
                  </a:lnTo>
                  <a:lnTo>
                    <a:pt x="49960" y="23856"/>
                  </a:lnTo>
                  <a:cubicBezTo>
                    <a:pt x="62925" y="19534"/>
                    <a:pt x="60159" y="519"/>
                    <a:pt x="46502" y="173"/>
                  </a:cubicBezTo>
                  <a:cubicBezTo>
                    <a:pt x="33019" y="0"/>
                    <a:pt x="29388" y="18843"/>
                    <a:pt x="42008" y="23510"/>
                  </a:cubicBezTo>
                  <a:lnTo>
                    <a:pt x="42526" y="23683"/>
                  </a:lnTo>
                  <a:lnTo>
                    <a:pt x="42526" y="82285"/>
                  </a:lnTo>
                  <a:lnTo>
                    <a:pt x="20399" y="71567"/>
                  </a:lnTo>
                  <a:lnTo>
                    <a:pt x="20399" y="43909"/>
                  </a:lnTo>
                  <a:cubicBezTo>
                    <a:pt x="20918" y="43736"/>
                    <a:pt x="21264" y="43736"/>
                    <a:pt x="21782" y="43563"/>
                  </a:cubicBezTo>
                  <a:cubicBezTo>
                    <a:pt x="33883" y="37858"/>
                    <a:pt x="29388" y="19880"/>
                    <a:pt x="16250" y="20399"/>
                  </a:cubicBezTo>
                  <a:cubicBezTo>
                    <a:pt x="2940" y="20917"/>
                    <a:pt x="1" y="39241"/>
                    <a:pt x="12447" y="43909"/>
                  </a:cubicBezTo>
                  <a:lnTo>
                    <a:pt x="12966" y="44082"/>
                  </a:lnTo>
                  <a:lnTo>
                    <a:pt x="12966" y="76235"/>
                  </a:lnTo>
                  <a:lnTo>
                    <a:pt x="42526" y="90756"/>
                  </a:lnTo>
                  <a:lnTo>
                    <a:pt x="42526" y="140541"/>
                  </a:lnTo>
                  <a:lnTo>
                    <a:pt x="49960" y="140541"/>
                  </a:lnTo>
                  <a:lnTo>
                    <a:pt x="49960" y="120143"/>
                  </a:lnTo>
                  <a:close/>
                  <a:moveTo>
                    <a:pt x="78310" y="40278"/>
                  </a:moveTo>
                  <a:cubicBezTo>
                    <a:pt x="78828" y="38550"/>
                    <a:pt x="80557" y="37340"/>
                    <a:pt x="82632" y="37340"/>
                  </a:cubicBezTo>
                  <a:cubicBezTo>
                    <a:pt x="83150" y="37340"/>
                    <a:pt x="83669" y="37340"/>
                    <a:pt x="84187" y="37513"/>
                  </a:cubicBezTo>
                  <a:cubicBezTo>
                    <a:pt x="88163" y="38895"/>
                    <a:pt x="88336" y="44600"/>
                    <a:pt x="84533" y="46156"/>
                  </a:cubicBezTo>
                  <a:cubicBezTo>
                    <a:pt x="80730" y="47885"/>
                    <a:pt x="76754" y="44254"/>
                    <a:pt x="78137" y="40451"/>
                  </a:cubicBezTo>
                  <a:close/>
                  <a:moveTo>
                    <a:pt x="12447" y="34401"/>
                  </a:moveTo>
                  <a:cubicBezTo>
                    <a:pt x="11064" y="31289"/>
                    <a:pt x="13484" y="28005"/>
                    <a:pt x="16769" y="28005"/>
                  </a:cubicBezTo>
                  <a:cubicBezTo>
                    <a:pt x="17288" y="28005"/>
                    <a:pt x="17806" y="28005"/>
                    <a:pt x="18325" y="28178"/>
                  </a:cubicBezTo>
                  <a:cubicBezTo>
                    <a:pt x="22301" y="29388"/>
                    <a:pt x="22474" y="35092"/>
                    <a:pt x="18671" y="36821"/>
                  </a:cubicBezTo>
                  <a:cubicBezTo>
                    <a:pt x="16250" y="37858"/>
                    <a:pt x="13484" y="36821"/>
                    <a:pt x="12447" y="34574"/>
                  </a:cubicBezTo>
                  <a:close/>
                  <a:moveTo>
                    <a:pt x="42008" y="14176"/>
                  </a:moveTo>
                  <a:cubicBezTo>
                    <a:pt x="41489" y="12965"/>
                    <a:pt x="41489" y="11755"/>
                    <a:pt x="42008" y="10545"/>
                  </a:cubicBezTo>
                  <a:cubicBezTo>
                    <a:pt x="42699" y="8817"/>
                    <a:pt x="44428" y="7607"/>
                    <a:pt x="46329" y="7607"/>
                  </a:cubicBezTo>
                  <a:cubicBezTo>
                    <a:pt x="48058" y="7607"/>
                    <a:pt x="49787" y="8644"/>
                    <a:pt x="50478" y="10200"/>
                  </a:cubicBezTo>
                  <a:cubicBezTo>
                    <a:pt x="50997" y="11410"/>
                    <a:pt x="50997" y="12620"/>
                    <a:pt x="50651" y="13830"/>
                  </a:cubicBezTo>
                  <a:cubicBezTo>
                    <a:pt x="49787" y="16250"/>
                    <a:pt x="47194" y="17460"/>
                    <a:pt x="44774" y="16596"/>
                  </a:cubicBezTo>
                  <a:cubicBezTo>
                    <a:pt x="43563" y="16077"/>
                    <a:pt x="42526" y="15213"/>
                    <a:pt x="42008" y="14176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22"/>
            <p:cNvSpPr/>
            <p:nvPr/>
          </p:nvSpPr>
          <p:spPr>
            <a:xfrm>
              <a:off x="160325" y="221250"/>
              <a:ext cx="7199950" cy="5116900"/>
            </a:xfrm>
            <a:custGeom>
              <a:avLst/>
              <a:gdLst/>
              <a:ahLst/>
              <a:cxnLst/>
              <a:rect l="l" t="t" r="r" b="b"/>
              <a:pathLst>
                <a:path w="287998" h="204676" extrusionOk="0">
                  <a:moveTo>
                    <a:pt x="219196" y="79865"/>
                  </a:moveTo>
                  <a:cubicBezTo>
                    <a:pt x="217468" y="40106"/>
                    <a:pt x="186697" y="7607"/>
                    <a:pt x="146938" y="3804"/>
                  </a:cubicBezTo>
                  <a:cubicBezTo>
                    <a:pt x="107178" y="1"/>
                    <a:pt x="70876" y="26104"/>
                    <a:pt x="61714" y="64999"/>
                  </a:cubicBezTo>
                  <a:cubicBezTo>
                    <a:pt x="25585" y="70876"/>
                    <a:pt x="0" y="103548"/>
                    <a:pt x="2939" y="140023"/>
                  </a:cubicBezTo>
                  <a:cubicBezTo>
                    <a:pt x="5878" y="176498"/>
                    <a:pt x="36648" y="204675"/>
                    <a:pt x="73296" y="204502"/>
                  </a:cubicBezTo>
                  <a:lnTo>
                    <a:pt x="86088" y="204502"/>
                  </a:lnTo>
                  <a:lnTo>
                    <a:pt x="86088" y="148321"/>
                  </a:lnTo>
                  <a:cubicBezTo>
                    <a:pt x="87471" y="147802"/>
                    <a:pt x="88854" y="147110"/>
                    <a:pt x="89891" y="146073"/>
                  </a:cubicBezTo>
                  <a:cubicBezTo>
                    <a:pt x="92485" y="144172"/>
                    <a:pt x="94040" y="141233"/>
                    <a:pt x="94386" y="137948"/>
                  </a:cubicBezTo>
                  <a:cubicBezTo>
                    <a:pt x="95596" y="127749"/>
                    <a:pt x="84360" y="120835"/>
                    <a:pt x="75716" y="126366"/>
                  </a:cubicBezTo>
                  <a:cubicBezTo>
                    <a:pt x="67246" y="131898"/>
                    <a:pt x="68802" y="145036"/>
                    <a:pt x="78655" y="148148"/>
                  </a:cubicBezTo>
                  <a:lnTo>
                    <a:pt x="78655" y="196896"/>
                  </a:lnTo>
                  <a:lnTo>
                    <a:pt x="73296" y="196896"/>
                  </a:lnTo>
                  <a:cubicBezTo>
                    <a:pt x="40279" y="196723"/>
                    <a:pt x="12965" y="171139"/>
                    <a:pt x="10891" y="138121"/>
                  </a:cubicBezTo>
                  <a:cubicBezTo>
                    <a:pt x="8817" y="105277"/>
                    <a:pt x="32672" y="76235"/>
                    <a:pt x="65344" y="72086"/>
                  </a:cubicBezTo>
                  <a:lnTo>
                    <a:pt x="67937" y="71740"/>
                  </a:lnTo>
                  <a:lnTo>
                    <a:pt x="68456" y="69147"/>
                  </a:lnTo>
                  <a:cubicBezTo>
                    <a:pt x="75716" y="32673"/>
                    <a:pt x="109598" y="7780"/>
                    <a:pt x="146592" y="11410"/>
                  </a:cubicBezTo>
                  <a:cubicBezTo>
                    <a:pt x="183413" y="15040"/>
                    <a:pt x="211590" y="46156"/>
                    <a:pt x="211763" y="83323"/>
                  </a:cubicBezTo>
                  <a:lnTo>
                    <a:pt x="211763" y="86780"/>
                  </a:lnTo>
                  <a:lnTo>
                    <a:pt x="215220" y="86953"/>
                  </a:lnTo>
                  <a:cubicBezTo>
                    <a:pt x="226630" y="88163"/>
                    <a:pt x="237693" y="91102"/>
                    <a:pt x="248238" y="95942"/>
                  </a:cubicBezTo>
                  <a:cubicBezTo>
                    <a:pt x="269501" y="106141"/>
                    <a:pt x="280392" y="122045"/>
                    <a:pt x="280392" y="143653"/>
                  </a:cubicBezTo>
                  <a:cubicBezTo>
                    <a:pt x="280392" y="171485"/>
                    <a:pt x="257400" y="196896"/>
                    <a:pt x="232161" y="196896"/>
                  </a:cubicBezTo>
                  <a:lnTo>
                    <a:pt x="205886" y="196896"/>
                  </a:lnTo>
                  <a:lnTo>
                    <a:pt x="205886" y="156791"/>
                  </a:lnTo>
                  <a:cubicBezTo>
                    <a:pt x="219196" y="153334"/>
                    <a:pt x="217468" y="133800"/>
                    <a:pt x="203638" y="132935"/>
                  </a:cubicBezTo>
                  <a:cubicBezTo>
                    <a:pt x="189982" y="131898"/>
                    <a:pt x="185487" y="151086"/>
                    <a:pt x="198279" y="156272"/>
                  </a:cubicBezTo>
                  <a:lnTo>
                    <a:pt x="198279" y="204502"/>
                  </a:lnTo>
                  <a:lnTo>
                    <a:pt x="232334" y="204502"/>
                  </a:lnTo>
                  <a:cubicBezTo>
                    <a:pt x="261895" y="204502"/>
                    <a:pt x="287998" y="176152"/>
                    <a:pt x="287998" y="143826"/>
                  </a:cubicBezTo>
                  <a:cubicBezTo>
                    <a:pt x="287998" y="92657"/>
                    <a:pt x="233544" y="81940"/>
                    <a:pt x="219196" y="79865"/>
                  </a:cubicBezTo>
                  <a:close/>
                  <a:moveTo>
                    <a:pt x="77791" y="136047"/>
                  </a:moveTo>
                  <a:cubicBezTo>
                    <a:pt x="77964" y="133800"/>
                    <a:pt x="80038" y="132071"/>
                    <a:pt x="82285" y="132071"/>
                  </a:cubicBezTo>
                  <a:lnTo>
                    <a:pt x="82804" y="132071"/>
                  </a:lnTo>
                  <a:cubicBezTo>
                    <a:pt x="85397" y="132244"/>
                    <a:pt x="87298" y="134664"/>
                    <a:pt x="86953" y="137257"/>
                  </a:cubicBezTo>
                  <a:cubicBezTo>
                    <a:pt x="86780" y="138467"/>
                    <a:pt x="86261" y="139504"/>
                    <a:pt x="85224" y="140369"/>
                  </a:cubicBezTo>
                  <a:cubicBezTo>
                    <a:pt x="81940" y="142962"/>
                    <a:pt x="77272" y="140196"/>
                    <a:pt x="77791" y="136220"/>
                  </a:cubicBezTo>
                  <a:close/>
                  <a:moveTo>
                    <a:pt x="198279" y="144517"/>
                  </a:moveTo>
                  <a:cubicBezTo>
                    <a:pt x="198452" y="142097"/>
                    <a:pt x="200527" y="140369"/>
                    <a:pt x="202774" y="140369"/>
                  </a:cubicBezTo>
                  <a:lnTo>
                    <a:pt x="203293" y="140369"/>
                  </a:lnTo>
                  <a:cubicBezTo>
                    <a:pt x="204503" y="140541"/>
                    <a:pt x="205713" y="141060"/>
                    <a:pt x="206404" y="142097"/>
                  </a:cubicBezTo>
                  <a:cubicBezTo>
                    <a:pt x="208997" y="145209"/>
                    <a:pt x="206404" y="150049"/>
                    <a:pt x="202255" y="149531"/>
                  </a:cubicBezTo>
                  <a:cubicBezTo>
                    <a:pt x="199835" y="149185"/>
                    <a:pt x="197934" y="146938"/>
                    <a:pt x="198279" y="144517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22"/>
            <p:cNvSpPr/>
            <p:nvPr/>
          </p:nvSpPr>
          <p:spPr>
            <a:xfrm>
              <a:off x="2472425" y="4158300"/>
              <a:ext cx="726075" cy="1175525"/>
            </a:xfrm>
            <a:custGeom>
              <a:avLst/>
              <a:gdLst/>
              <a:ahLst/>
              <a:cxnLst/>
              <a:rect l="l" t="t" r="r" b="b"/>
              <a:pathLst>
                <a:path w="29043" h="47021" extrusionOk="0">
                  <a:moveTo>
                    <a:pt x="19189" y="1038"/>
                  </a:moveTo>
                  <a:cubicBezTo>
                    <a:pt x="16077" y="0"/>
                    <a:pt x="12793" y="173"/>
                    <a:pt x="9854" y="1556"/>
                  </a:cubicBezTo>
                  <a:cubicBezTo>
                    <a:pt x="1" y="6051"/>
                    <a:pt x="519" y="20053"/>
                    <a:pt x="10718" y="23856"/>
                  </a:cubicBezTo>
                  <a:lnTo>
                    <a:pt x="11237" y="24029"/>
                  </a:lnTo>
                  <a:lnTo>
                    <a:pt x="11237" y="47020"/>
                  </a:lnTo>
                  <a:lnTo>
                    <a:pt x="18670" y="47020"/>
                  </a:lnTo>
                  <a:lnTo>
                    <a:pt x="18670" y="24029"/>
                  </a:lnTo>
                  <a:cubicBezTo>
                    <a:pt x="25585" y="21782"/>
                    <a:pt x="29042" y="14003"/>
                    <a:pt x="25931" y="7434"/>
                  </a:cubicBezTo>
                  <a:cubicBezTo>
                    <a:pt x="24548" y="4495"/>
                    <a:pt x="22128" y="2248"/>
                    <a:pt x="19189" y="1038"/>
                  </a:cubicBezTo>
                  <a:close/>
                  <a:moveTo>
                    <a:pt x="19189" y="14003"/>
                  </a:moveTo>
                  <a:cubicBezTo>
                    <a:pt x="17979" y="17633"/>
                    <a:pt x="13311" y="18151"/>
                    <a:pt x="11064" y="15040"/>
                  </a:cubicBezTo>
                  <a:cubicBezTo>
                    <a:pt x="8990" y="12101"/>
                    <a:pt x="11237" y="7779"/>
                    <a:pt x="14867" y="7779"/>
                  </a:cubicBezTo>
                  <a:cubicBezTo>
                    <a:pt x="15386" y="7779"/>
                    <a:pt x="16077" y="7952"/>
                    <a:pt x="16596" y="8125"/>
                  </a:cubicBezTo>
                  <a:cubicBezTo>
                    <a:pt x="19016" y="8990"/>
                    <a:pt x="20226" y="11583"/>
                    <a:pt x="19189" y="14003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22"/>
            <p:cNvSpPr/>
            <p:nvPr/>
          </p:nvSpPr>
          <p:spPr>
            <a:xfrm>
              <a:off x="4054175" y="4408950"/>
              <a:ext cx="816800" cy="916225"/>
            </a:xfrm>
            <a:custGeom>
              <a:avLst/>
              <a:gdLst/>
              <a:ahLst/>
              <a:cxnLst/>
              <a:rect l="l" t="t" r="r" b="b"/>
              <a:pathLst>
                <a:path w="32672" h="36649" extrusionOk="0">
                  <a:moveTo>
                    <a:pt x="23164" y="5360"/>
                  </a:moveTo>
                  <a:cubicBezTo>
                    <a:pt x="8125" y="1"/>
                    <a:pt x="0" y="22301"/>
                    <a:pt x="14867" y="28005"/>
                  </a:cubicBezTo>
                  <a:lnTo>
                    <a:pt x="15212" y="28005"/>
                  </a:lnTo>
                  <a:lnTo>
                    <a:pt x="15212" y="36649"/>
                  </a:lnTo>
                  <a:lnTo>
                    <a:pt x="22819" y="36649"/>
                  </a:lnTo>
                  <a:lnTo>
                    <a:pt x="22819" y="28005"/>
                  </a:lnTo>
                  <a:cubicBezTo>
                    <a:pt x="23164" y="28005"/>
                    <a:pt x="23683" y="27832"/>
                    <a:pt x="24029" y="27659"/>
                  </a:cubicBezTo>
                  <a:cubicBezTo>
                    <a:pt x="26967" y="26277"/>
                    <a:pt x="29215" y="23856"/>
                    <a:pt x="30425" y="20745"/>
                  </a:cubicBezTo>
                  <a:cubicBezTo>
                    <a:pt x="32672" y="14522"/>
                    <a:pt x="29387" y="7607"/>
                    <a:pt x="23164" y="5360"/>
                  </a:cubicBezTo>
                  <a:close/>
                  <a:moveTo>
                    <a:pt x="23337" y="18325"/>
                  </a:moveTo>
                  <a:cubicBezTo>
                    <a:pt x="22991" y="19362"/>
                    <a:pt x="22127" y="20399"/>
                    <a:pt x="20917" y="20918"/>
                  </a:cubicBezTo>
                  <a:cubicBezTo>
                    <a:pt x="19880" y="21436"/>
                    <a:pt x="18497" y="21436"/>
                    <a:pt x="17460" y="21091"/>
                  </a:cubicBezTo>
                  <a:cubicBezTo>
                    <a:pt x="15039" y="20226"/>
                    <a:pt x="13829" y="17460"/>
                    <a:pt x="14694" y="15040"/>
                  </a:cubicBezTo>
                  <a:cubicBezTo>
                    <a:pt x="15385" y="13311"/>
                    <a:pt x="17114" y="12101"/>
                    <a:pt x="19015" y="12101"/>
                  </a:cubicBezTo>
                  <a:cubicBezTo>
                    <a:pt x="19534" y="12101"/>
                    <a:pt x="20053" y="12101"/>
                    <a:pt x="20571" y="12274"/>
                  </a:cubicBezTo>
                  <a:cubicBezTo>
                    <a:pt x="22991" y="13311"/>
                    <a:pt x="24201" y="15905"/>
                    <a:pt x="23337" y="18325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6" name="Google Shape;266;p22"/>
          <p:cNvSpPr txBox="1">
            <a:spLocks noGrp="1"/>
          </p:cNvSpPr>
          <p:nvPr>
            <p:ph type="ctrTitle"/>
          </p:nvPr>
        </p:nvSpPr>
        <p:spPr>
          <a:xfrm>
            <a:off x="241708" y="3622448"/>
            <a:ext cx="3323689" cy="74331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 dirty="0">
                <a:solidFill>
                  <a:srgbClr val="48FFD5"/>
                </a:solidFill>
                <a:latin typeface="Impact"/>
                <a:ea typeface="Impact"/>
                <a:cs typeface="Impact"/>
                <a:sym typeface="Impact"/>
              </a:rPr>
              <a:t>METODOLOGIA</a:t>
            </a:r>
            <a:br>
              <a:rPr lang="pt-BR" sz="3000" dirty="0">
                <a:solidFill>
                  <a:srgbClr val="48FFD5"/>
                </a:solidFill>
                <a:latin typeface="Impact"/>
                <a:ea typeface="Impact"/>
                <a:cs typeface="Impact"/>
                <a:sym typeface="Impact"/>
              </a:rPr>
            </a:br>
            <a:r>
              <a:rPr lang="pt-BR" sz="3000" dirty="0">
                <a:solidFill>
                  <a:srgbClr val="48FFD5"/>
                </a:solidFill>
                <a:latin typeface="Impact"/>
                <a:ea typeface="Impact"/>
                <a:cs typeface="Impact"/>
                <a:sym typeface="Impact"/>
              </a:rPr>
              <a:t>AGIL</a:t>
            </a:r>
            <a:endParaRPr sz="3000" dirty="0">
              <a:solidFill>
                <a:srgbClr val="48FFD5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1A5DD11A-2C91-4F6F-BE86-27F036A736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7071" y="112542"/>
            <a:ext cx="444093" cy="444093"/>
          </a:xfrm>
          <a:prstGeom prst="rect">
            <a:avLst/>
          </a:prstGeom>
        </p:spPr>
      </p:pic>
      <p:sp>
        <p:nvSpPr>
          <p:cNvPr id="12" name="Google Shape;396;p26">
            <a:extLst>
              <a:ext uri="{FF2B5EF4-FFF2-40B4-BE49-F238E27FC236}">
                <a16:creationId xmlns:a16="http://schemas.microsoft.com/office/drawing/2014/main" id="{12CF0AF4-CD76-474F-94F8-0C72D4DEB04A}"/>
              </a:ext>
            </a:extLst>
          </p:cNvPr>
          <p:cNvSpPr/>
          <p:nvPr/>
        </p:nvSpPr>
        <p:spPr>
          <a:xfrm>
            <a:off x="4237621" y="2191341"/>
            <a:ext cx="3608682" cy="668864"/>
          </a:xfrm>
          <a:prstGeom prst="homePlate">
            <a:avLst>
              <a:gd name="adj" fmla="val 50000"/>
            </a:avLst>
          </a:pr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13" name="Google Shape;396;p26">
            <a:extLst>
              <a:ext uri="{FF2B5EF4-FFF2-40B4-BE49-F238E27FC236}">
                <a16:creationId xmlns:a16="http://schemas.microsoft.com/office/drawing/2014/main" id="{21FCAC3D-EDB5-4618-8358-CF67C1FC65DB}"/>
              </a:ext>
            </a:extLst>
          </p:cNvPr>
          <p:cNvSpPr/>
          <p:nvPr/>
        </p:nvSpPr>
        <p:spPr>
          <a:xfrm>
            <a:off x="5578605" y="3193496"/>
            <a:ext cx="3271859" cy="668864"/>
          </a:xfrm>
          <a:prstGeom prst="homePlate">
            <a:avLst>
              <a:gd name="adj" fmla="val 50000"/>
            </a:avLst>
          </a:pr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6D92B251-C24F-4D2A-9D7E-086E765E70C1}"/>
              </a:ext>
            </a:extLst>
          </p:cNvPr>
          <p:cNvSpPr/>
          <p:nvPr/>
        </p:nvSpPr>
        <p:spPr>
          <a:xfrm>
            <a:off x="5902038" y="3327873"/>
            <a:ext cx="22990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14300" algn="ctr"/>
            <a:r>
              <a:rPr lang="pt-BR" sz="2000" b="1" dirty="0">
                <a:latin typeface="Roboto Light" panose="020B0604020202020204" charset="0"/>
                <a:ea typeface="Roboto Light" panose="020B0604020202020204" charset="0"/>
              </a:rPr>
              <a:t>Sprints semanais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4AA125EC-85E5-44FD-9AC4-AD26613B79C6}"/>
              </a:ext>
            </a:extLst>
          </p:cNvPr>
          <p:cNvSpPr/>
          <p:nvPr/>
        </p:nvSpPr>
        <p:spPr>
          <a:xfrm>
            <a:off x="4638502" y="2290346"/>
            <a:ext cx="237116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14300" algn="ctr"/>
            <a:r>
              <a:rPr lang="pt-BR" sz="2000" b="1" dirty="0">
                <a:latin typeface="Roboto Light" panose="020B0604020202020204" charset="0"/>
                <a:ea typeface="Roboto Light" panose="020B0604020202020204" charset="0"/>
              </a:rPr>
              <a:t>Divisão de tarefas</a:t>
            </a:r>
          </a:p>
        </p:txBody>
      </p:sp>
      <p:sp>
        <p:nvSpPr>
          <p:cNvPr id="16" name="Google Shape;396;p26">
            <a:extLst>
              <a:ext uri="{FF2B5EF4-FFF2-40B4-BE49-F238E27FC236}">
                <a16:creationId xmlns:a16="http://schemas.microsoft.com/office/drawing/2014/main" id="{B479E4B8-88BD-48F1-96CB-A9194A73FD60}"/>
              </a:ext>
            </a:extLst>
          </p:cNvPr>
          <p:cNvSpPr/>
          <p:nvPr/>
        </p:nvSpPr>
        <p:spPr>
          <a:xfrm>
            <a:off x="3032228" y="1290142"/>
            <a:ext cx="3271859" cy="607700"/>
          </a:xfrm>
          <a:prstGeom prst="homePlate">
            <a:avLst>
              <a:gd name="adj" fmla="val 50000"/>
            </a:avLst>
          </a:pr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5D7BCF47-9829-4088-830A-9E5D6C742919}"/>
              </a:ext>
            </a:extLst>
          </p:cNvPr>
          <p:cNvSpPr/>
          <p:nvPr/>
        </p:nvSpPr>
        <p:spPr>
          <a:xfrm>
            <a:off x="4031747" y="1380590"/>
            <a:ext cx="10502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14300" algn="ctr"/>
            <a:r>
              <a:rPr lang="pt-BR" sz="2000" b="1" dirty="0">
                <a:latin typeface="Roboto Light" panose="020B0604020202020204" charset="0"/>
                <a:ea typeface="Roboto Light" panose="020B0604020202020204" charset="0"/>
              </a:rPr>
              <a:t>Scrum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WEB PROPOSAL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1330</TotalTime>
  <Words>357</Words>
  <Application>Microsoft Office PowerPoint</Application>
  <PresentationFormat>Apresentação na tela (16:9)</PresentationFormat>
  <Paragraphs>91</Paragraphs>
  <Slides>23</Slides>
  <Notes>13</Notes>
  <HiddenSlides>0</HiddenSlides>
  <MMClips>0</MMClips>
  <ScaleCrop>false</ScaleCrop>
  <HeadingPairs>
    <vt:vector size="6" baseType="variant">
      <vt:variant>
        <vt:lpstr>Fontes usadas</vt:lpstr>
      </vt:variant>
      <vt:variant>
        <vt:i4>10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23</vt:i4>
      </vt:variant>
    </vt:vector>
  </HeadingPairs>
  <TitlesOfParts>
    <vt:vector size="34" baseType="lpstr">
      <vt:lpstr>Roboto Light</vt:lpstr>
      <vt:lpstr>Wingdings</vt:lpstr>
      <vt:lpstr>Impact</vt:lpstr>
      <vt:lpstr>Didact Gothic</vt:lpstr>
      <vt:lpstr>Roboto Thin</vt:lpstr>
      <vt:lpstr>Work Sans Light</vt:lpstr>
      <vt:lpstr>Roboto Mono Thin</vt:lpstr>
      <vt:lpstr>Arial</vt:lpstr>
      <vt:lpstr>Bree Serif</vt:lpstr>
      <vt:lpstr>Roboto Black</vt:lpstr>
      <vt:lpstr>WEB PROPOSAL</vt:lpstr>
      <vt:lpstr>Apresentação do PowerPoint</vt:lpstr>
      <vt:lpstr>INTEGRANTES</vt:lpstr>
      <vt:lpstr>Apresentação do PowerPoint</vt:lpstr>
      <vt:lpstr>Apresentação do PowerPoint</vt:lpstr>
      <vt:lpstr>MOBILIDADE URBANA</vt:lpstr>
      <vt:lpstr>SOLUÇÃO</vt:lpstr>
      <vt:lpstr>HIGH LEVEL DESIGN</vt:lpstr>
      <vt:lpstr>Apresentação do PowerPoint</vt:lpstr>
      <vt:lpstr>METODOLOGIA AGIL</vt:lpstr>
      <vt:lpstr>BACKLOG E SPRINTS</vt:lpstr>
      <vt:lpstr>FERRAMENTA DE GESTÃO DE PROJETO</vt:lpstr>
      <vt:lpstr>MAPEAMENTO E GESTÃO DOS RISCOS</vt:lpstr>
      <vt:lpstr>Apresentação do PowerPoint</vt:lpstr>
      <vt:lpstr>LOW LEVEL DESIGN</vt:lpstr>
      <vt:lpstr>MODELO LÓGICO DE DADOS</vt:lpstr>
      <vt:lpstr>MODELO DE DADOS</vt:lpstr>
      <vt:lpstr>PROVISIONAMENTO  DE MÁQUINA</vt:lpstr>
      <vt:lpstr>Apresentação do PowerPoint</vt:lpstr>
      <vt:lpstr>PROCESSO DE ATENDIMENTO E SUPORTE</vt:lpstr>
      <vt:lpstr>PLATAFORMA DE HELP DESK</vt:lpstr>
      <vt:lpstr>MANUAL DE INSTALAÇÃO</vt:lpstr>
      <vt:lpstr>PROCESSO DE APRENDIZADO COM O PROJETO</vt:lpstr>
      <vt:lpstr>OBRIGADO!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PROJECT PROPOSAL</dc:title>
  <cp:lastModifiedBy>Ricardo Malan</cp:lastModifiedBy>
  <cp:revision>139</cp:revision>
  <dcterms:modified xsi:type="dcterms:W3CDTF">2019-12-06T19:28:51Z</dcterms:modified>
</cp:coreProperties>
</file>